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8" r:id="rId2"/>
    <p:sldId id="308" r:id="rId3"/>
    <p:sldId id="296" r:id="rId4"/>
    <p:sldId id="297" r:id="rId5"/>
    <p:sldId id="301" r:id="rId6"/>
    <p:sldId id="261" r:id="rId7"/>
    <p:sldId id="305" r:id="rId8"/>
    <p:sldId id="306" r:id="rId9"/>
    <p:sldId id="265" r:id="rId10"/>
    <p:sldId id="307" r:id="rId11"/>
    <p:sldId id="310" r:id="rId12"/>
    <p:sldId id="311" r:id="rId13"/>
    <p:sldId id="312" r:id="rId14"/>
    <p:sldId id="313" r:id="rId15"/>
    <p:sldId id="314" r:id="rId16"/>
    <p:sldId id="315" r:id="rId17"/>
    <p:sldId id="316" r:id="rId18"/>
    <p:sldId id="317" r:id="rId19"/>
    <p:sldId id="276" r:id="rId20"/>
    <p:sldId id="277" r:id="rId21"/>
    <p:sldId id="320" r:id="rId22"/>
    <p:sldId id="321" r:id="rId23"/>
    <p:sldId id="324" r:id="rId24"/>
    <p:sldId id="282" r:id="rId25"/>
    <p:sldId id="327" r:id="rId26"/>
    <p:sldId id="328" r:id="rId27"/>
    <p:sldId id="285" r:id="rId28"/>
    <p:sldId id="330" r:id="rId29"/>
    <p:sldId id="331" r:id="rId30"/>
    <p:sldId id="289" r:id="rId31"/>
    <p:sldId id="290" r:id="rId32"/>
    <p:sldId id="336" r:id="rId33"/>
    <p:sldId id="341" r:id="rId34"/>
    <p:sldId id="342" r:id="rId35"/>
    <p:sldId id="34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942C5-40C9-401F-9EA9-49B070402BE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31AA5C2-350D-4F74-9B56-B923372B5A32}">
      <dgm:prSet/>
      <dgm:spPr/>
      <dgm:t>
        <a:bodyPr/>
        <a:lstStyle/>
        <a:p>
          <a:r>
            <a:rPr lang="en-US"/>
            <a:t>In the Spring and Summer of 1989 several referees(NKA Magistrates) convened to organize an association dedicated to the advancement and education of Magistrates. </a:t>
          </a:r>
        </a:p>
      </dgm:t>
    </dgm:pt>
    <dgm:pt modelId="{D3D315E2-4F11-4D31-8FDE-0FB8252D92C6}" type="parTrans" cxnId="{8DCC68CA-4B87-4169-8C27-8FF8F2BDD0C1}">
      <dgm:prSet/>
      <dgm:spPr/>
      <dgm:t>
        <a:bodyPr/>
        <a:lstStyle/>
        <a:p>
          <a:endParaRPr lang="en-US"/>
        </a:p>
      </dgm:t>
    </dgm:pt>
    <dgm:pt modelId="{88D1843B-E8D6-4D93-9F96-2EB743B6F981}" type="sibTrans" cxnId="{8DCC68CA-4B87-4169-8C27-8FF8F2BDD0C1}">
      <dgm:prSet/>
      <dgm:spPr/>
      <dgm:t>
        <a:bodyPr/>
        <a:lstStyle/>
        <a:p>
          <a:endParaRPr lang="en-US"/>
        </a:p>
      </dgm:t>
    </dgm:pt>
    <dgm:pt modelId="{C55ED610-4BB8-4663-81AE-6DFEC475362B}">
      <dgm:prSet/>
      <dgm:spPr/>
      <dgm:t>
        <a:bodyPr/>
        <a:lstStyle/>
        <a:p>
          <a:r>
            <a:rPr lang="en-US"/>
            <a:t>On September 23, 1989, the first state-wide meeting was conducted in Columbus with 67 members present.</a:t>
          </a:r>
        </a:p>
      </dgm:t>
    </dgm:pt>
    <dgm:pt modelId="{527A4F83-D821-495A-89D8-098B3B078FCE}" type="parTrans" cxnId="{4F1075B3-8E0C-46DB-965E-0A529998F80D}">
      <dgm:prSet/>
      <dgm:spPr/>
      <dgm:t>
        <a:bodyPr/>
        <a:lstStyle/>
        <a:p>
          <a:endParaRPr lang="en-US"/>
        </a:p>
      </dgm:t>
    </dgm:pt>
    <dgm:pt modelId="{6670B471-FE0A-42F0-BF53-0542286C7581}" type="sibTrans" cxnId="{4F1075B3-8E0C-46DB-965E-0A529998F80D}">
      <dgm:prSet/>
      <dgm:spPr/>
      <dgm:t>
        <a:bodyPr/>
        <a:lstStyle/>
        <a:p>
          <a:endParaRPr lang="en-US"/>
        </a:p>
      </dgm:t>
    </dgm:pt>
    <dgm:pt modelId="{8EE10608-D961-40F3-BFE7-36B08CA550A8}">
      <dgm:prSet/>
      <dgm:spPr/>
      <dgm:t>
        <a:bodyPr/>
        <a:lstStyle/>
        <a:p>
          <a:r>
            <a:rPr lang="en-US"/>
            <a:t>The following goals were adopted: To increase membership, establish a newsletter; create credibility  for referees and the association and improve education. </a:t>
          </a:r>
        </a:p>
      </dgm:t>
    </dgm:pt>
    <dgm:pt modelId="{40FECA05-145C-4E86-986F-939A218E4981}" type="parTrans" cxnId="{918EA154-EF90-4AEC-A658-3418E6F3CF41}">
      <dgm:prSet/>
      <dgm:spPr/>
      <dgm:t>
        <a:bodyPr/>
        <a:lstStyle/>
        <a:p>
          <a:endParaRPr lang="en-US"/>
        </a:p>
      </dgm:t>
    </dgm:pt>
    <dgm:pt modelId="{4989EA82-AFA1-4987-8A45-F598CADEF739}" type="sibTrans" cxnId="{918EA154-EF90-4AEC-A658-3418E6F3CF41}">
      <dgm:prSet/>
      <dgm:spPr/>
      <dgm:t>
        <a:bodyPr/>
        <a:lstStyle/>
        <a:p>
          <a:endParaRPr lang="en-US"/>
        </a:p>
      </dgm:t>
    </dgm:pt>
    <dgm:pt modelId="{9841FC76-782B-42E8-936F-D7D32138CF60}" type="pres">
      <dgm:prSet presAssocID="{63E942C5-40C9-401F-9EA9-49B070402BE2}" presName="hierChild1" presStyleCnt="0">
        <dgm:presLayoutVars>
          <dgm:chPref val="1"/>
          <dgm:dir/>
          <dgm:animOne val="branch"/>
          <dgm:animLvl val="lvl"/>
          <dgm:resizeHandles/>
        </dgm:presLayoutVars>
      </dgm:prSet>
      <dgm:spPr/>
    </dgm:pt>
    <dgm:pt modelId="{8BBEDC02-FF44-476B-A53C-BB09BF5BA3C2}" type="pres">
      <dgm:prSet presAssocID="{B31AA5C2-350D-4F74-9B56-B923372B5A32}" presName="hierRoot1" presStyleCnt="0"/>
      <dgm:spPr/>
    </dgm:pt>
    <dgm:pt modelId="{39D6D021-445B-4177-B899-0EF56B5B647D}" type="pres">
      <dgm:prSet presAssocID="{B31AA5C2-350D-4F74-9B56-B923372B5A32}" presName="composite" presStyleCnt="0"/>
      <dgm:spPr/>
    </dgm:pt>
    <dgm:pt modelId="{0C0874F7-56F2-4E85-A7B1-42D2712A3573}" type="pres">
      <dgm:prSet presAssocID="{B31AA5C2-350D-4F74-9B56-B923372B5A32}" presName="background" presStyleLbl="node0" presStyleIdx="0" presStyleCnt="3"/>
      <dgm:spPr/>
    </dgm:pt>
    <dgm:pt modelId="{9DCA0436-C0F4-4176-93F0-C64769195475}" type="pres">
      <dgm:prSet presAssocID="{B31AA5C2-350D-4F74-9B56-B923372B5A32}" presName="text" presStyleLbl="fgAcc0" presStyleIdx="0" presStyleCnt="3">
        <dgm:presLayoutVars>
          <dgm:chPref val="3"/>
        </dgm:presLayoutVars>
      </dgm:prSet>
      <dgm:spPr/>
    </dgm:pt>
    <dgm:pt modelId="{8747F1A5-D7AB-453F-AF63-7C70BFA31B25}" type="pres">
      <dgm:prSet presAssocID="{B31AA5C2-350D-4F74-9B56-B923372B5A32}" presName="hierChild2" presStyleCnt="0"/>
      <dgm:spPr/>
    </dgm:pt>
    <dgm:pt modelId="{1521A7E1-6B65-4D24-AC0F-B85DB7E9C410}" type="pres">
      <dgm:prSet presAssocID="{C55ED610-4BB8-4663-81AE-6DFEC475362B}" presName="hierRoot1" presStyleCnt="0"/>
      <dgm:spPr/>
    </dgm:pt>
    <dgm:pt modelId="{E5C3EDF6-A95B-463E-96DD-ED5D7D76250A}" type="pres">
      <dgm:prSet presAssocID="{C55ED610-4BB8-4663-81AE-6DFEC475362B}" presName="composite" presStyleCnt="0"/>
      <dgm:spPr/>
    </dgm:pt>
    <dgm:pt modelId="{8828387A-EF23-41BE-B106-491AA728A756}" type="pres">
      <dgm:prSet presAssocID="{C55ED610-4BB8-4663-81AE-6DFEC475362B}" presName="background" presStyleLbl="node0" presStyleIdx="1" presStyleCnt="3"/>
      <dgm:spPr/>
    </dgm:pt>
    <dgm:pt modelId="{787421BF-B754-49B8-B2A9-4E2C4BD76146}" type="pres">
      <dgm:prSet presAssocID="{C55ED610-4BB8-4663-81AE-6DFEC475362B}" presName="text" presStyleLbl="fgAcc0" presStyleIdx="1" presStyleCnt="3">
        <dgm:presLayoutVars>
          <dgm:chPref val="3"/>
        </dgm:presLayoutVars>
      </dgm:prSet>
      <dgm:spPr/>
    </dgm:pt>
    <dgm:pt modelId="{46D3EDB2-204C-41A3-AC64-8467E59D5AFF}" type="pres">
      <dgm:prSet presAssocID="{C55ED610-4BB8-4663-81AE-6DFEC475362B}" presName="hierChild2" presStyleCnt="0"/>
      <dgm:spPr/>
    </dgm:pt>
    <dgm:pt modelId="{917B6A31-02F8-4A8C-B4EB-4AFDC29AB0F3}" type="pres">
      <dgm:prSet presAssocID="{8EE10608-D961-40F3-BFE7-36B08CA550A8}" presName="hierRoot1" presStyleCnt="0"/>
      <dgm:spPr/>
    </dgm:pt>
    <dgm:pt modelId="{19EB1DA5-9AEC-4192-AC11-8AFBFD4C9F21}" type="pres">
      <dgm:prSet presAssocID="{8EE10608-D961-40F3-BFE7-36B08CA550A8}" presName="composite" presStyleCnt="0"/>
      <dgm:spPr/>
    </dgm:pt>
    <dgm:pt modelId="{983BD6AB-C5B8-4334-91EE-C0D3D6776669}" type="pres">
      <dgm:prSet presAssocID="{8EE10608-D961-40F3-BFE7-36B08CA550A8}" presName="background" presStyleLbl="node0" presStyleIdx="2" presStyleCnt="3"/>
      <dgm:spPr/>
    </dgm:pt>
    <dgm:pt modelId="{F90D1FFE-EDB6-4730-8F7E-8BA71997D8DD}" type="pres">
      <dgm:prSet presAssocID="{8EE10608-D961-40F3-BFE7-36B08CA550A8}" presName="text" presStyleLbl="fgAcc0" presStyleIdx="2" presStyleCnt="3">
        <dgm:presLayoutVars>
          <dgm:chPref val="3"/>
        </dgm:presLayoutVars>
      </dgm:prSet>
      <dgm:spPr/>
    </dgm:pt>
    <dgm:pt modelId="{F8FC1831-C84C-4C07-9DF4-8C80D8208EAD}" type="pres">
      <dgm:prSet presAssocID="{8EE10608-D961-40F3-BFE7-36B08CA550A8}" presName="hierChild2" presStyleCnt="0"/>
      <dgm:spPr/>
    </dgm:pt>
  </dgm:ptLst>
  <dgm:cxnLst>
    <dgm:cxn modelId="{9229A526-10A4-4183-A297-5C956F7AEAB0}" type="presOf" srcId="{B31AA5C2-350D-4F74-9B56-B923372B5A32}" destId="{9DCA0436-C0F4-4176-93F0-C64769195475}" srcOrd="0" destOrd="0" presId="urn:microsoft.com/office/officeart/2005/8/layout/hierarchy1"/>
    <dgm:cxn modelId="{2A8A3048-5940-4A8F-A5C9-A4FE950B46D9}" type="presOf" srcId="{C55ED610-4BB8-4663-81AE-6DFEC475362B}" destId="{787421BF-B754-49B8-B2A9-4E2C4BD76146}" srcOrd="0" destOrd="0" presId="urn:microsoft.com/office/officeart/2005/8/layout/hierarchy1"/>
    <dgm:cxn modelId="{61968054-28DE-49A0-9E19-17BA5DD8F135}" type="presOf" srcId="{8EE10608-D961-40F3-BFE7-36B08CA550A8}" destId="{F90D1FFE-EDB6-4730-8F7E-8BA71997D8DD}" srcOrd="0" destOrd="0" presId="urn:microsoft.com/office/officeart/2005/8/layout/hierarchy1"/>
    <dgm:cxn modelId="{918EA154-EF90-4AEC-A658-3418E6F3CF41}" srcId="{63E942C5-40C9-401F-9EA9-49B070402BE2}" destId="{8EE10608-D961-40F3-BFE7-36B08CA550A8}" srcOrd="2" destOrd="0" parTransId="{40FECA05-145C-4E86-986F-939A218E4981}" sibTransId="{4989EA82-AFA1-4987-8A45-F598CADEF739}"/>
    <dgm:cxn modelId="{68DFA192-0696-4A87-8FFF-0E0A368C607F}" type="presOf" srcId="{63E942C5-40C9-401F-9EA9-49B070402BE2}" destId="{9841FC76-782B-42E8-936F-D7D32138CF60}" srcOrd="0" destOrd="0" presId="urn:microsoft.com/office/officeart/2005/8/layout/hierarchy1"/>
    <dgm:cxn modelId="{4F1075B3-8E0C-46DB-965E-0A529998F80D}" srcId="{63E942C5-40C9-401F-9EA9-49B070402BE2}" destId="{C55ED610-4BB8-4663-81AE-6DFEC475362B}" srcOrd="1" destOrd="0" parTransId="{527A4F83-D821-495A-89D8-098B3B078FCE}" sibTransId="{6670B471-FE0A-42F0-BF53-0542286C7581}"/>
    <dgm:cxn modelId="{8DCC68CA-4B87-4169-8C27-8FF8F2BDD0C1}" srcId="{63E942C5-40C9-401F-9EA9-49B070402BE2}" destId="{B31AA5C2-350D-4F74-9B56-B923372B5A32}" srcOrd="0" destOrd="0" parTransId="{D3D315E2-4F11-4D31-8FDE-0FB8252D92C6}" sibTransId="{88D1843B-E8D6-4D93-9F96-2EB743B6F981}"/>
    <dgm:cxn modelId="{DC7521F0-547E-46D9-BC0B-D67C94D58D2C}" type="presParOf" srcId="{9841FC76-782B-42E8-936F-D7D32138CF60}" destId="{8BBEDC02-FF44-476B-A53C-BB09BF5BA3C2}" srcOrd="0" destOrd="0" presId="urn:microsoft.com/office/officeart/2005/8/layout/hierarchy1"/>
    <dgm:cxn modelId="{839DDB6D-C97F-47A4-8007-EF394FBDC120}" type="presParOf" srcId="{8BBEDC02-FF44-476B-A53C-BB09BF5BA3C2}" destId="{39D6D021-445B-4177-B899-0EF56B5B647D}" srcOrd="0" destOrd="0" presId="urn:microsoft.com/office/officeart/2005/8/layout/hierarchy1"/>
    <dgm:cxn modelId="{61D299E6-3B1D-4688-AD98-2409CAB6CBD6}" type="presParOf" srcId="{39D6D021-445B-4177-B899-0EF56B5B647D}" destId="{0C0874F7-56F2-4E85-A7B1-42D2712A3573}" srcOrd="0" destOrd="0" presId="urn:microsoft.com/office/officeart/2005/8/layout/hierarchy1"/>
    <dgm:cxn modelId="{6BFB727F-4803-48EF-9E23-E9BF1920A89C}" type="presParOf" srcId="{39D6D021-445B-4177-B899-0EF56B5B647D}" destId="{9DCA0436-C0F4-4176-93F0-C64769195475}" srcOrd="1" destOrd="0" presId="urn:microsoft.com/office/officeart/2005/8/layout/hierarchy1"/>
    <dgm:cxn modelId="{FD4B7504-AF86-4703-A6CE-E0A3B0667261}" type="presParOf" srcId="{8BBEDC02-FF44-476B-A53C-BB09BF5BA3C2}" destId="{8747F1A5-D7AB-453F-AF63-7C70BFA31B25}" srcOrd="1" destOrd="0" presId="urn:microsoft.com/office/officeart/2005/8/layout/hierarchy1"/>
    <dgm:cxn modelId="{B116B601-0662-4BF8-9C50-F62A66546ADF}" type="presParOf" srcId="{9841FC76-782B-42E8-936F-D7D32138CF60}" destId="{1521A7E1-6B65-4D24-AC0F-B85DB7E9C410}" srcOrd="1" destOrd="0" presId="urn:microsoft.com/office/officeart/2005/8/layout/hierarchy1"/>
    <dgm:cxn modelId="{53203C46-2AFA-49F9-8FE6-B3393A27A1C7}" type="presParOf" srcId="{1521A7E1-6B65-4D24-AC0F-B85DB7E9C410}" destId="{E5C3EDF6-A95B-463E-96DD-ED5D7D76250A}" srcOrd="0" destOrd="0" presId="urn:microsoft.com/office/officeart/2005/8/layout/hierarchy1"/>
    <dgm:cxn modelId="{73B248C5-9D11-47A5-A76C-BCEFB6C9E6EF}" type="presParOf" srcId="{E5C3EDF6-A95B-463E-96DD-ED5D7D76250A}" destId="{8828387A-EF23-41BE-B106-491AA728A756}" srcOrd="0" destOrd="0" presId="urn:microsoft.com/office/officeart/2005/8/layout/hierarchy1"/>
    <dgm:cxn modelId="{2A3A3B39-4BD8-4F59-994D-63D6DAC73F5E}" type="presParOf" srcId="{E5C3EDF6-A95B-463E-96DD-ED5D7D76250A}" destId="{787421BF-B754-49B8-B2A9-4E2C4BD76146}" srcOrd="1" destOrd="0" presId="urn:microsoft.com/office/officeart/2005/8/layout/hierarchy1"/>
    <dgm:cxn modelId="{8F26B4E0-B20E-4CC3-A397-E152B4752A5E}" type="presParOf" srcId="{1521A7E1-6B65-4D24-AC0F-B85DB7E9C410}" destId="{46D3EDB2-204C-41A3-AC64-8467E59D5AFF}" srcOrd="1" destOrd="0" presId="urn:microsoft.com/office/officeart/2005/8/layout/hierarchy1"/>
    <dgm:cxn modelId="{9756F74A-F8C0-4E5E-8DEE-7FA5D7C163EA}" type="presParOf" srcId="{9841FC76-782B-42E8-936F-D7D32138CF60}" destId="{917B6A31-02F8-4A8C-B4EB-4AFDC29AB0F3}" srcOrd="2" destOrd="0" presId="urn:microsoft.com/office/officeart/2005/8/layout/hierarchy1"/>
    <dgm:cxn modelId="{1D30868D-08F9-411F-8BE4-43256236E74B}" type="presParOf" srcId="{917B6A31-02F8-4A8C-B4EB-4AFDC29AB0F3}" destId="{19EB1DA5-9AEC-4192-AC11-8AFBFD4C9F21}" srcOrd="0" destOrd="0" presId="urn:microsoft.com/office/officeart/2005/8/layout/hierarchy1"/>
    <dgm:cxn modelId="{DFA73922-C94D-4115-A85E-69A14DD4C1C8}" type="presParOf" srcId="{19EB1DA5-9AEC-4192-AC11-8AFBFD4C9F21}" destId="{983BD6AB-C5B8-4334-91EE-C0D3D6776669}" srcOrd="0" destOrd="0" presId="urn:microsoft.com/office/officeart/2005/8/layout/hierarchy1"/>
    <dgm:cxn modelId="{FA7F39F1-7DBD-4340-B519-237E5E8F8EE2}" type="presParOf" srcId="{19EB1DA5-9AEC-4192-AC11-8AFBFD4C9F21}" destId="{F90D1FFE-EDB6-4730-8F7E-8BA71997D8DD}" srcOrd="1" destOrd="0" presId="urn:microsoft.com/office/officeart/2005/8/layout/hierarchy1"/>
    <dgm:cxn modelId="{D23A905D-D94A-41AC-9EC0-64BABA186455}" type="presParOf" srcId="{917B6A31-02F8-4A8C-B4EB-4AFDC29AB0F3}" destId="{F8FC1831-C84C-4C07-9DF4-8C80D8208E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A3AA00-CEEA-46FB-8790-B43EFA787E23}"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976879C-9FF1-432D-AEF3-D5175A608EE9}">
      <dgm:prSet custT="1"/>
      <dgm:spPr/>
      <dgm:t>
        <a:bodyPr/>
        <a:lstStyle/>
        <a:p>
          <a:r>
            <a:rPr lang="en-US" sz="2000" dirty="0">
              <a:latin typeface="Bahnschrift SemiBold Condensed" panose="020B0502040204020203" pitchFamily="34" charset="0"/>
            </a:rPr>
            <a:t>Mark Reed-22			Lori Flowers-22</a:t>
          </a:r>
        </a:p>
      </dgm:t>
    </dgm:pt>
    <dgm:pt modelId="{9D59A7AE-3EC7-4D98-B3FA-1C550A27B434}" type="parTrans" cxnId="{D9EA3F55-7ED2-4D05-BC75-022FE583C750}">
      <dgm:prSet/>
      <dgm:spPr/>
      <dgm:t>
        <a:bodyPr/>
        <a:lstStyle/>
        <a:p>
          <a:endParaRPr lang="en-US"/>
        </a:p>
      </dgm:t>
    </dgm:pt>
    <dgm:pt modelId="{9F6934E5-7642-4F59-B47D-4D7ECF7C47D4}" type="sibTrans" cxnId="{D9EA3F55-7ED2-4D05-BC75-022FE583C750}">
      <dgm:prSet/>
      <dgm:spPr/>
      <dgm:t>
        <a:bodyPr/>
        <a:lstStyle/>
        <a:p>
          <a:endParaRPr lang="en-US"/>
        </a:p>
      </dgm:t>
    </dgm:pt>
    <dgm:pt modelId="{6720D403-D676-4CCE-824D-2D700A1850AD}">
      <dgm:prSet custT="1"/>
      <dgm:spPr/>
      <dgm:t>
        <a:bodyPr/>
        <a:lstStyle/>
        <a:p>
          <a:r>
            <a:rPr lang="en-US" sz="2000" dirty="0">
              <a:latin typeface="Bahnschrift SemiBold Condensed" panose="020B0502040204020203" pitchFamily="34" charset="0"/>
            </a:rPr>
            <a:t>Quinton  Dressel-22			 Benjamin Suffron-22 	</a:t>
          </a:r>
        </a:p>
      </dgm:t>
    </dgm:pt>
    <dgm:pt modelId="{5B1EE8B2-02FD-48A6-998F-A74D67D27D58}" type="parTrans" cxnId="{FC469FE6-8504-4E37-805F-09C2C6739B83}">
      <dgm:prSet/>
      <dgm:spPr/>
      <dgm:t>
        <a:bodyPr/>
        <a:lstStyle/>
        <a:p>
          <a:endParaRPr lang="en-US"/>
        </a:p>
      </dgm:t>
    </dgm:pt>
    <dgm:pt modelId="{88073B7D-77F1-4EE3-BE60-386D22BB9BFF}" type="sibTrans" cxnId="{FC469FE6-8504-4E37-805F-09C2C6739B83}">
      <dgm:prSet/>
      <dgm:spPr/>
      <dgm:t>
        <a:bodyPr/>
        <a:lstStyle/>
        <a:p>
          <a:endParaRPr lang="en-US"/>
        </a:p>
      </dgm:t>
    </dgm:pt>
    <dgm:pt modelId="{7609956D-3A75-4E59-91FE-71133F6F9660}">
      <dgm:prSet custT="1"/>
      <dgm:spPr/>
      <dgm:t>
        <a:bodyPr/>
        <a:lstStyle/>
        <a:p>
          <a:r>
            <a:rPr lang="en-US" sz="2000" dirty="0">
              <a:latin typeface="Bahnschrift SemiBold Condensed" panose="020B0502040204020203" pitchFamily="34" charset="0"/>
            </a:rPr>
            <a:t>Kimberly Combs-22			 Van Lowry-22 </a:t>
          </a:r>
          <a:r>
            <a:rPr lang="en-US" sz="1800" dirty="0"/>
            <a:t>	</a:t>
          </a:r>
        </a:p>
      </dgm:t>
    </dgm:pt>
    <dgm:pt modelId="{2130655F-DAE3-4418-9B7A-28DFF30A3A42}" type="parTrans" cxnId="{BB10AC80-D95B-4AB8-ADD6-D686C5721D9F}">
      <dgm:prSet/>
      <dgm:spPr/>
      <dgm:t>
        <a:bodyPr/>
        <a:lstStyle/>
        <a:p>
          <a:endParaRPr lang="en-US"/>
        </a:p>
      </dgm:t>
    </dgm:pt>
    <dgm:pt modelId="{C536CF25-F42A-4F51-951B-97A5C9289EA8}" type="sibTrans" cxnId="{BB10AC80-D95B-4AB8-ADD6-D686C5721D9F}">
      <dgm:prSet/>
      <dgm:spPr/>
      <dgm:t>
        <a:bodyPr/>
        <a:lstStyle/>
        <a:p>
          <a:endParaRPr lang="en-US"/>
        </a:p>
      </dgm:t>
    </dgm:pt>
    <dgm:pt modelId="{29CE7709-173C-45C0-932C-882F37E91C0D}">
      <dgm:prSet custT="1"/>
      <dgm:spPr/>
      <dgm:t>
        <a:bodyPr/>
        <a:lstStyle/>
        <a:p>
          <a:r>
            <a:rPr lang="en-US" sz="2000" dirty="0">
              <a:latin typeface="Bahnschrift SemiBold Condensed" panose="020B0502040204020203" pitchFamily="34" charset="0"/>
            </a:rPr>
            <a:t>Scott Kitson-22		 	Harold Matthew Reed-22</a:t>
          </a:r>
        </a:p>
      </dgm:t>
    </dgm:pt>
    <dgm:pt modelId="{1FA57E35-776A-40EF-A130-7CE5671FD522}" type="parTrans" cxnId="{0831E208-384C-4830-B7B8-5977B0D80112}">
      <dgm:prSet/>
      <dgm:spPr/>
      <dgm:t>
        <a:bodyPr/>
        <a:lstStyle/>
        <a:p>
          <a:endParaRPr lang="en-US"/>
        </a:p>
      </dgm:t>
    </dgm:pt>
    <dgm:pt modelId="{5964E95D-1F9C-4023-8CB2-8DC6CE8D5631}" type="sibTrans" cxnId="{0831E208-384C-4830-B7B8-5977B0D80112}">
      <dgm:prSet/>
      <dgm:spPr/>
      <dgm:t>
        <a:bodyPr/>
        <a:lstStyle/>
        <a:p>
          <a:endParaRPr lang="en-US"/>
        </a:p>
      </dgm:t>
    </dgm:pt>
    <dgm:pt modelId="{256AEA0D-F15A-415C-BFA1-F2FEB4C4F469}">
      <dgm:prSet custT="1"/>
      <dgm:spPr/>
      <dgm:t>
        <a:bodyPr/>
        <a:lstStyle/>
        <a:p>
          <a:r>
            <a:rPr lang="en-US" sz="2000" dirty="0">
              <a:latin typeface="Bahnschrift SemiBold Condensed" panose="020B0502040204020203" pitchFamily="34" charset="0"/>
            </a:rPr>
            <a:t>Paul Rattermann-22			 James  O’Leary-21</a:t>
          </a:r>
        </a:p>
      </dgm:t>
    </dgm:pt>
    <dgm:pt modelId="{4E991C7D-54E9-499B-91EF-B3C9373A94CD}" type="parTrans" cxnId="{EC0F8D2A-1C1A-4947-9634-527F325FB9FE}">
      <dgm:prSet/>
      <dgm:spPr/>
      <dgm:t>
        <a:bodyPr/>
        <a:lstStyle/>
        <a:p>
          <a:endParaRPr lang="en-US"/>
        </a:p>
      </dgm:t>
    </dgm:pt>
    <dgm:pt modelId="{198A1240-16CB-4124-A0BA-1228083215A9}" type="sibTrans" cxnId="{EC0F8D2A-1C1A-4947-9634-527F325FB9FE}">
      <dgm:prSet/>
      <dgm:spPr/>
      <dgm:t>
        <a:bodyPr/>
        <a:lstStyle/>
        <a:p>
          <a:endParaRPr lang="en-US"/>
        </a:p>
      </dgm:t>
    </dgm:pt>
    <dgm:pt modelId="{30C5E391-15A4-4556-8078-970B7CD43B1C}">
      <dgm:prSet custT="1"/>
      <dgm:spPr/>
      <dgm:t>
        <a:bodyPr/>
        <a:lstStyle/>
        <a:p>
          <a:r>
            <a:rPr lang="en-US" sz="2000" dirty="0">
              <a:latin typeface="Bahnschrift SemiBold Condensed" panose="020B0502040204020203" pitchFamily="34" charset="0"/>
            </a:rPr>
            <a:t>Gary Schaengold-22			 Nicholas  Sylvain-21 </a:t>
          </a:r>
          <a:r>
            <a:rPr lang="en-US" sz="1800" dirty="0"/>
            <a:t>	</a:t>
          </a:r>
        </a:p>
      </dgm:t>
    </dgm:pt>
    <dgm:pt modelId="{5467971E-BCF0-4182-9782-2ABDEEA9C5E1}" type="parTrans" cxnId="{0C8C53B5-C1A8-4DCC-BBD9-E7A6F9BC86CE}">
      <dgm:prSet/>
      <dgm:spPr/>
      <dgm:t>
        <a:bodyPr/>
        <a:lstStyle/>
        <a:p>
          <a:endParaRPr lang="en-US"/>
        </a:p>
      </dgm:t>
    </dgm:pt>
    <dgm:pt modelId="{E45CE487-9CDD-4798-A5BB-2485CB1DA397}" type="sibTrans" cxnId="{0C8C53B5-C1A8-4DCC-BBD9-E7A6F9BC86CE}">
      <dgm:prSet/>
      <dgm:spPr/>
      <dgm:t>
        <a:bodyPr/>
        <a:lstStyle/>
        <a:p>
          <a:endParaRPr lang="en-US"/>
        </a:p>
      </dgm:t>
    </dgm:pt>
    <dgm:pt modelId="{F7248B85-FD26-4BAB-B12A-99A496468E9B}">
      <dgm:prSet custT="1"/>
      <dgm:spPr/>
      <dgm:t>
        <a:bodyPr/>
        <a:lstStyle/>
        <a:p>
          <a:r>
            <a:rPr lang="en-US" sz="2000" dirty="0">
              <a:latin typeface="Bahnschrift SemiBold Condensed" panose="020B0502040204020203" pitchFamily="34" charset="0"/>
            </a:rPr>
            <a:t>Kathryn Maxine Hanson-22		 Barbara Reno-21</a:t>
          </a:r>
        </a:p>
      </dgm:t>
    </dgm:pt>
    <dgm:pt modelId="{73F7C1C6-7192-432A-8058-EE3A57ACD0C1}" type="parTrans" cxnId="{9A1B3A79-EBF8-4FE7-B845-A8CD534447F2}">
      <dgm:prSet/>
      <dgm:spPr/>
      <dgm:t>
        <a:bodyPr/>
        <a:lstStyle/>
        <a:p>
          <a:endParaRPr lang="en-US"/>
        </a:p>
      </dgm:t>
    </dgm:pt>
    <dgm:pt modelId="{4C02A8AD-548F-4F45-8720-0D045D81FDBC}" type="sibTrans" cxnId="{9A1B3A79-EBF8-4FE7-B845-A8CD534447F2}">
      <dgm:prSet/>
      <dgm:spPr/>
      <dgm:t>
        <a:bodyPr/>
        <a:lstStyle/>
        <a:p>
          <a:endParaRPr lang="en-US"/>
        </a:p>
      </dgm:t>
    </dgm:pt>
    <dgm:pt modelId="{B7AEAA3A-6D01-4E38-8DF2-3D7702A3C676}">
      <dgm:prSet custT="1"/>
      <dgm:spPr/>
      <dgm:t>
        <a:bodyPr/>
        <a:lstStyle/>
        <a:p>
          <a:r>
            <a:rPr lang="en-US" sz="2000" dirty="0">
              <a:latin typeface="Bahnschrift SemiBold Condensed" panose="020B0502040204020203" pitchFamily="34" charset="0"/>
            </a:rPr>
            <a:t>Rebecca Hall-22			Rita  Rochford -21</a:t>
          </a:r>
        </a:p>
      </dgm:t>
    </dgm:pt>
    <dgm:pt modelId="{839FC9F0-23BB-45BB-A1DB-E37380D979D1}" type="parTrans" cxnId="{1593FA3F-B467-4051-8818-3B51BA66A2B8}">
      <dgm:prSet/>
      <dgm:spPr/>
      <dgm:t>
        <a:bodyPr/>
        <a:lstStyle/>
        <a:p>
          <a:endParaRPr lang="en-US"/>
        </a:p>
      </dgm:t>
    </dgm:pt>
    <dgm:pt modelId="{7D093DEA-8DCD-4118-A54D-589E8ED164DF}" type="sibTrans" cxnId="{1593FA3F-B467-4051-8818-3B51BA66A2B8}">
      <dgm:prSet/>
      <dgm:spPr/>
      <dgm:t>
        <a:bodyPr/>
        <a:lstStyle/>
        <a:p>
          <a:endParaRPr lang="en-US"/>
        </a:p>
      </dgm:t>
    </dgm:pt>
    <dgm:pt modelId="{27BCE780-F86B-49B1-B470-7278A2EE5F9B}">
      <dgm:prSet custT="1"/>
      <dgm:spPr/>
      <dgm:t>
        <a:bodyPr/>
        <a:lstStyle/>
        <a:p>
          <a:r>
            <a:rPr lang="en-US" sz="2000" dirty="0">
              <a:latin typeface="Bahnschrift SemiBold Condensed" panose="020B0502040204020203" pitchFamily="34" charset="0"/>
            </a:rPr>
            <a:t>Michael Masterson-22		 Lynne  Yohe-21 </a:t>
          </a:r>
          <a:r>
            <a:rPr lang="en-US" sz="1800" dirty="0"/>
            <a:t>	</a:t>
          </a:r>
        </a:p>
      </dgm:t>
    </dgm:pt>
    <dgm:pt modelId="{C8FA5F8E-2265-4B5E-86A6-7986758A0CB8}" type="parTrans" cxnId="{776355B4-1746-457F-86BD-04E5F9CA2100}">
      <dgm:prSet/>
      <dgm:spPr/>
      <dgm:t>
        <a:bodyPr/>
        <a:lstStyle/>
        <a:p>
          <a:endParaRPr lang="en-US"/>
        </a:p>
      </dgm:t>
    </dgm:pt>
    <dgm:pt modelId="{F4E15925-2D20-4BD5-9A14-F049AAF37DD6}" type="sibTrans" cxnId="{776355B4-1746-457F-86BD-04E5F9CA2100}">
      <dgm:prSet/>
      <dgm:spPr/>
      <dgm:t>
        <a:bodyPr/>
        <a:lstStyle/>
        <a:p>
          <a:endParaRPr lang="en-US"/>
        </a:p>
      </dgm:t>
    </dgm:pt>
    <dgm:pt modelId="{636F110A-389F-4CD6-BD86-A4525F54FBB1}">
      <dgm:prSet custT="1"/>
      <dgm:spPr/>
      <dgm:t>
        <a:bodyPr/>
        <a:lstStyle/>
        <a:p>
          <a:r>
            <a:rPr lang="en-US" sz="2000" dirty="0">
              <a:latin typeface="Bahnschrift SemiBold Condensed" panose="020B0502040204020203" pitchFamily="34" charset="0"/>
            </a:rPr>
            <a:t>Edith Jonas-22			 Helen Rowlands-21</a:t>
          </a:r>
        </a:p>
      </dgm:t>
    </dgm:pt>
    <dgm:pt modelId="{B4FBD969-BF6B-4798-8E7A-26D12231EF1D}" type="parTrans" cxnId="{A5521CED-3285-4635-9DEF-768D8EF460AA}">
      <dgm:prSet/>
      <dgm:spPr/>
      <dgm:t>
        <a:bodyPr/>
        <a:lstStyle/>
        <a:p>
          <a:endParaRPr lang="en-US"/>
        </a:p>
      </dgm:t>
    </dgm:pt>
    <dgm:pt modelId="{B205664E-9ED9-4FEF-9125-668AD3C419F1}" type="sibTrans" cxnId="{A5521CED-3285-4635-9DEF-768D8EF460AA}">
      <dgm:prSet/>
      <dgm:spPr/>
      <dgm:t>
        <a:bodyPr/>
        <a:lstStyle/>
        <a:p>
          <a:endParaRPr lang="en-US"/>
        </a:p>
      </dgm:t>
    </dgm:pt>
    <dgm:pt modelId="{07861F4A-F561-4547-B755-BA6729737F7B}">
      <dgm:prSet custT="1"/>
      <dgm:spPr/>
      <dgm:t>
        <a:bodyPr/>
        <a:lstStyle/>
        <a:p>
          <a:r>
            <a:rPr lang="en-US" sz="2000" dirty="0">
              <a:latin typeface="Bahnschrift SemiBold Condensed" panose="020B0502040204020203" pitchFamily="34" charset="0"/>
            </a:rPr>
            <a:t>Donald DeSanto-22			 Rebecca Heimbaugh-21 </a:t>
          </a:r>
          <a:r>
            <a:rPr lang="en-US" sz="2000" dirty="0"/>
            <a:t>	</a:t>
          </a:r>
        </a:p>
      </dgm:t>
    </dgm:pt>
    <dgm:pt modelId="{11DA0D1A-A1AD-413F-B8DE-A4040CDA2832}" type="parTrans" cxnId="{56332664-B5F7-4FC3-8C80-E920D080618A}">
      <dgm:prSet/>
      <dgm:spPr/>
      <dgm:t>
        <a:bodyPr/>
        <a:lstStyle/>
        <a:p>
          <a:endParaRPr lang="en-US"/>
        </a:p>
      </dgm:t>
    </dgm:pt>
    <dgm:pt modelId="{69D3832B-C0D8-49ED-996D-3707D211921C}" type="sibTrans" cxnId="{56332664-B5F7-4FC3-8C80-E920D080618A}">
      <dgm:prSet/>
      <dgm:spPr/>
      <dgm:t>
        <a:bodyPr/>
        <a:lstStyle/>
        <a:p>
          <a:endParaRPr lang="en-US"/>
        </a:p>
      </dgm:t>
    </dgm:pt>
    <dgm:pt modelId="{A0B0F68C-0F10-46BD-AA88-96BB5E815B58}">
      <dgm:prSet custT="1"/>
      <dgm:spPr/>
      <dgm:t>
        <a:bodyPr/>
        <a:lstStyle/>
        <a:p>
          <a:r>
            <a:rPr lang="en-US" sz="2000" dirty="0">
              <a:latin typeface="Bahnschrift SemiBold Condensed" panose="020B0502040204020203" pitchFamily="34" charset="0"/>
            </a:rPr>
            <a:t>Gerard Kovacik-22			 Marcia Hollins-21 </a:t>
          </a:r>
          <a:r>
            <a:rPr lang="en-US" sz="2000" dirty="0"/>
            <a:t>	</a:t>
          </a:r>
        </a:p>
      </dgm:t>
    </dgm:pt>
    <dgm:pt modelId="{6B45A26E-1677-4802-8094-39515B834186}" type="parTrans" cxnId="{152C351F-4B3E-4603-B08A-43B5CE2A5D58}">
      <dgm:prSet/>
      <dgm:spPr/>
      <dgm:t>
        <a:bodyPr/>
        <a:lstStyle/>
        <a:p>
          <a:endParaRPr lang="en-US"/>
        </a:p>
      </dgm:t>
    </dgm:pt>
    <dgm:pt modelId="{13300148-57AB-41F3-AC39-2AA3C41AD334}" type="sibTrans" cxnId="{152C351F-4B3E-4603-B08A-43B5CE2A5D58}">
      <dgm:prSet/>
      <dgm:spPr/>
      <dgm:t>
        <a:bodyPr/>
        <a:lstStyle/>
        <a:p>
          <a:endParaRPr lang="en-US"/>
        </a:p>
      </dgm:t>
    </dgm:pt>
    <dgm:pt modelId="{8DFAF488-0601-40FB-9B22-AB86E5135546}" type="pres">
      <dgm:prSet presAssocID="{F0A3AA00-CEEA-46FB-8790-B43EFA787E23}" presName="vert0" presStyleCnt="0">
        <dgm:presLayoutVars>
          <dgm:dir/>
          <dgm:animOne val="branch"/>
          <dgm:animLvl val="lvl"/>
        </dgm:presLayoutVars>
      </dgm:prSet>
      <dgm:spPr/>
    </dgm:pt>
    <dgm:pt modelId="{58E6C0DE-9524-413F-858C-736575FCAAE9}" type="pres">
      <dgm:prSet presAssocID="{3976879C-9FF1-432D-AEF3-D5175A608EE9}" presName="thickLine" presStyleLbl="alignNode1" presStyleIdx="0" presStyleCnt="12"/>
      <dgm:spPr/>
    </dgm:pt>
    <dgm:pt modelId="{C99B20E7-7792-4F9E-ACAA-772761DB79F6}" type="pres">
      <dgm:prSet presAssocID="{3976879C-9FF1-432D-AEF3-D5175A608EE9}" presName="horz1" presStyleCnt="0"/>
      <dgm:spPr/>
    </dgm:pt>
    <dgm:pt modelId="{C5448FCC-C087-4EB8-87BC-E07E8C7747CE}" type="pres">
      <dgm:prSet presAssocID="{3976879C-9FF1-432D-AEF3-D5175A608EE9}" presName="tx1" presStyleLbl="revTx" presStyleIdx="0" presStyleCnt="12"/>
      <dgm:spPr/>
    </dgm:pt>
    <dgm:pt modelId="{1E88271D-D9B8-4518-968E-EBBCF33CDE9F}" type="pres">
      <dgm:prSet presAssocID="{3976879C-9FF1-432D-AEF3-D5175A608EE9}" presName="vert1" presStyleCnt="0"/>
      <dgm:spPr/>
    </dgm:pt>
    <dgm:pt modelId="{5EF18D91-55AC-472F-BF53-2EC9F6639397}" type="pres">
      <dgm:prSet presAssocID="{6720D403-D676-4CCE-824D-2D700A1850AD}" presName="thickLine" presStyleLbl="alignNode1" presStyleIdx="1" presStyleCnt="12"/>
      <dgm:spPr/>
    </dgm:pt>
    <dgm:pt modelId="{C231EAA9-4BE4-49B1-B8CC-A19DFE633345}" type="pres">
      <dgm:prSet presAssocID="{6720D403-D676-4CCE-824D-2D700A1850AD}" presName="horz1" presStyleCnt="0"/>
      <dgm:spPr/>
    </dgm:pt>
    <dgm:pt modelId="{B0D90D01-5CEE-4C01-A957-6ABE865934F8}" type="pres">
      <dgm:prSet presAssocID="{6720D403-D676-4CCE-824D-2D700A1850AD}" presName="tx1" presStyleLbl="revTx" presStyleIdx="1" presStyleCnt="12"/>
      <dgm:spPr/>
    </dgm:pt>
    <dgm:pt modelId="{3C761CE0-15EA-4C02-9563-ABA22FE2E41B}" type="pres">
      <dgm:prSet presAssocID="{6720D403-D676-4CCE-824D-2D700A1850AD}" presName="vert1" presStyleCnt="0"/>
      <dgm:spPr/>
    </dgm:pt>
    <dgm:pt modelId="{E87C666A-D975-4113-8170-7D7F3A250018}" type="pres">
      <dgm:prSet presAssocID="{7609956D-3A75-4E59-91FE-71133F6F9660}" presName="thickLine" presStyleLbl="alignNode1" presStyleIdx="2" presStyleCnt="12"/>
      <dgm:spPr/>
    </dgm:pt>
    <dgm:pt modelId="{885715B7-BDC0-4B1C-896A-F3A64E4196EB}" type="pres">
      <dgm:prSet presAssocID="{7609956D-3A75-4E59-91FE-71133F6F9660}" presName="horz1" presStyleCnt="0"/>
      <dgm:spPr/>
    </dgm:pt>
    <dgm:pt modelId="{264D5956-7FEB-430A-B5D4-960F27A89712}" type="pres">
      <dgm:prSet presAssocID="{7609956D-3A75-4E59-91FE-71133F6F9660}" presName="tx1" presStyleLbl="revTx" presStyleIdx="2" presStyleCnt="12"/>
      <dgm:spPr/>
    </dgm:pt>
    <dgm:pt modelId="{2296852D-6976-4353-B3B3-AA7DB8459552}" type="pres">
      <dgm:prSet presAssocID="{7609956D-3A75-4E59-91FE-71133F6F9660}" presName="vert1" presStyleCnt="0"/>
      <dgm:spPr/>
    </dgm:pt>
    <dgm:pt modelId="{C8F19F01-205F-4497-823C-126C2CC79416}" type="pres">
      <dgm:prSet presAssocID="{29CE7709-173C-45C0-932C-882F37E91C0D}" presName="thickLine" presStyleLbl="alignNode1" presStyleIdx="3" presStyleCnt="12"/>
      <dgm:spPr/>
    </dgm:pt>
    <dgm:pt modelId="{27AD0224-C2D7-43E2-9D70-B0DD2F8205A4}" type="pres">
      <dgm:prSet presAssocID="{29CE7709-173C-45C0-932C-882F37E91C0D}" presName="horz1" presStyleCnt="0"/>
      <dgm:spPr/>
    </dgm:pt>
    <dgm:pt modelId="{181C224A-372A-4605-B464-4B323A8D2058}" type="pres">
      <dgm:prSet presAssocID="{29CE7709-173C-45C0-932C-882F37E91C0D}" presName="tx1" presStyleLbl="revTx" presStyleIdx="3" presStyleCnt="12"/>
      <dgm:spPr/>
    </dgm:pt>
    <dgm:pt modelId="{E052D4FC-A9C0-482E-AA43-1A5EBA686BDB}" type="pres">
      <dgm:prSet presAssocID="{29CE7709-173C-45C0-932C-882F37E91C0D}" presName="vert1" presStyleCnt="0"/>
      <dgm:spPr/>
    </dgm:pt>
    <dgm:pt modelId="{B3D364FE-E187-42A1-A1D1-7C93CEBC0244}" type="pres">
      <dgm:prSet presAssocID="{256AEA0D-F15A-415C-BFA1-F2FEB4C4F469}" presName="thickLine" presStyleLbl="alignNode1" presStyleIdx="4" presStyleCnt="12"/>
      <dgm:spPr/>
    </dgm:pt>
    <dgm:pt modelId="{06EE76BE-00FF-4B18-B507-1E61990A879E}" type="pres">
      <dgm:prSet presAssocID="{256AEA0D-F15A-415C-BFA1-F2FEB4C4F469}" presName="horz1" presStyleCnt="0"/>
      <dgm:spPr/>
    </dgm:pt>
    <dgm:pt modelId="{FD48BAC2-E610-4410-8FB6-F41E7860B918}" type="pres">
      <dgm:prSet presAssocID="{256AEA0D-F15A-415C-BFA1-F2FEB4C4F469}" presName="tx1" presStyleLbl="revTx" presStyleIdx="4" presStyleCnt="12"/>
      <dgm:spPr/>
    </dgm:pt>
    <dgm:pt modelId="{1597F8A6-AC1F-4533-93E0-F8A8674F6F09}" type="pres">
      <dgm:prSet presAssocID="{256AEA0D-F15A-415C-BFA1-F2FEB4C4F469}" presName="vert1" presStyleCnt="0"/>
      <dgm:spPr/>
    </dgm:pt>
    <dgm:pt modelId="{0A99B890-EC4D-48B5-B069-485534AD7D18}" type="pres">
      <dgm:prSet presAssocID="{30C5E391-15A4-4556-8078-970B7CD43B1C}" presName="thickLine" presStyleLbl="alignNode1" presStyleIdx="5" presStyleCnt="12"/>
      <dgm:spPr/>
    </dgm:pt>
    <dgm:pt modelId="{C12D6246-DF1A-465F-BEDC-4A55E83982E1}" type="pres">
      <dgm:prSet presAssocID="{30C5E391-15A4-4556-8078-970B7CD43B1C}" presName="horz1" presStyleCnt="0"/>
      <dgm:spPr/>
    </dgm:pt>
    <dgm:pt modelId="{FFAC407A-6239-4003-927A-939C50FE714C}" type="pres">
      <dgm:prSet presAssocID="{30C5E391-15A4-4556-8078-970B7CD43B1C}" presName="tx1" presStyleLbl="revTx" presStyleIdx="5" presStyleCnt="12"/>
      <dgm:spPr/>
    </dgm:pt>
    <dgm:pt modelId="{1A28AE3A-97AC-4610-8FEC-8489DB9BFF38}" type="pres">
      <dgm:prSet presAssocID="{30C5E391-15A4-4556-8078-970B7CD43B1C}" presName="vert1" presStyleCnt="0"/>
      <dgm:spPr/>
    </dgm:pt>
    <dgm:pt modelId="{487BB494-29EE-4AED-8433-16699F8A99D0}" type="pres">
      <dgm:prSet presAssocID="{F7248B85-FD26-4BAB-B12A-99A496468E9B}" presName="thickLine" presStyleLbl="alignNode1" presStyleIdx="6" presStyleCnt="12"/>
      <dgm:spPr/>
    </dgm:pt>
    <dgm:pt modelId="{F66F4F15-3AB0-46FE-B8B9-97B7D325D4D1}" type="pres">
      <dgm:prSet presAssocID="{F7248B85-FD26-4BAB-B12A-99A496468E9B}" presName="horz1" presStyleCnt="0"/>
      <dgm:spPr/>
    </dgm:pt>
    <dgm:pt modelId="{60275132-315B-45CF-BDEB-7D602D465901}" type="pres">
      <dgm:prSet presAssocID="{F7248B85-FD26-4BAB-B12A-99A496468E9B}" presName="tx1" presStyleLbl="revTx" presStyleIdx="6" presStyleCnt="12"/>
      <dgm:spPr/>
    </dgm:pt>
    <dgm:pt modelId="{F525B86A-7714-44CF-BEF4-53C13C8FD4F6}" type="pres">
      <dgm:prSet presAssocID="{F7248B85-FD26-4BAB-B12A-99A496468E9B}" presName="vert1" presStyleCnt="0"/>
      <dgm:spPr/>
    </dgm:pt>
    <dgm:pt modelId="{B79463F3-58AA-4FF0-905A-EE2686C981DF}" type="pres">
      <dgm:prSet presAssocID="{B7AEAA3A-6D01-4E38-8DF2-3D7702A3C676}" presName="thickLine" presStyleLbl="alignNode1" presStyleIdx="7" presStyleCnt="12"/>
      <dgm:spPr/>
    </dgm:pt>
    <dgm:pt modelId="{F58B5BED-5D59-4037-BBC2-21AC9A132952}" type="pres">
      <dgm:prSet presAssocID="{B7AEAA3A-6D01-4E38-8DF2-3D7702A3C676}" presName="horz1" presStyleCnt="0"/>
      <dgm:spPr/>
    </dgm:pt>
    <dgm:pt modelId="{625A98C4-1B05-473E-8847-5BC685ECB05D}" type="pres">
      <dgm:prSet presAssocID="{B7AEAA3A-6D01-4E38-8DF2-3D7702A3C676}" presName="tx1" presStyleLbl="revTx" presStyleIdx="7" presStyleCnt="12"/>
      <dgm:spPr/>
    </dgm:pt>
    <dgm:pt modelId="{CC5960E7-BD86-4E1B-8E47-8EA6E1D71CF0}" type="pres">
      <dgm:prSet presAssocID="{B7AEAA3A-6D01-4E38-8DF2-3D7702A3C676}" presName="vert1" presStyleCnt="0"/>
      <dgm:spPr/>
    </dgm:pt>
    <dgm:pt modelId="{AE97F83C-FA3F-44B3-980C-D4F69FD73A8D}" type="pres">
      <dgm:prSet presAssocID="{27BCE780-F86B-49B1-B470-7278A2EE5F9B}" presName="thickLine" presStyleLbl="alignNode1" presStyleIdx="8" presStyleCnt="12"/>
      <dgm:spPr/>
    </dgm:pt>
    <dgm:pt modelId="{009BA8AE-99B3-499C-9088-2B358F9DA183}" type="pres">
      <dgm:prSet presAssocID="{27BCE780-F86B-49B1-B470-7278A2EE5F9B}" presName="horz1" presStyleCnt="0"/>
      <dgm:spPr/>
    </dgm:pt>
    <dgm:pt modelId="{10CEB6F2-6B91-420A-AA87-326797D1DCB2}" type="pres">
      <dgm:prSet presAssocID="{27BCE780-F86B-49B1-B470-7278A2EE5F9B}" presName="tx1" presStyleLbl="revTx" presStyleIdx="8" presStyleCnt="12"/>
      <dgm:spPr/>
    </dgm:pt>
    <dgm:pt modelId="{B333CCF5-28B5-433E-BE40-3D136254D44F}" type="pres">
      <dgm:prSet presAssocID="{27BCE780-F86B-49B1-B470-7278A2EE5F9B}" presName="vert1" presStyleCnt="0"/>
      <dgm:spPr/>
    </dgm:pt>
    <dgm:pt modelId="{7E8BA7B1-A8FD-4DF6-835D-76F7BA9FCF95}" type="pres">
      <dgm:prSet presAssocID="{636F110A-389F-4CD6-BD86-A4525F54FBB1}" presName="thickLine" presStyleLbl="alignNode1" presStyleIdx="9" presStyleCnt="12"/>
      <dgm:spPr/>
    </dgm:pt>
    <dgm:pt modelId="{4273E985-C90C-42B9-BAAD-D9B7D19D83B0}" type="pres">
      <dgm:prSet presAssocID="{636F110A-389F-4CD6-BD86-A4525F54FBB1}" presName="horz1" presStyleCnt="0"/>
      <dgm:spPr/>
    </dgm:pt>
    <dgm:pt modelId="{65A8CF29-5834-41AE-8305-94253EE3C228}" type="pres">
      <dgm:prSet presAssocID="{636F110A-389F-4CD6-BD86-A4525F54FBB1}" presName="tx1" presStyleLbl="revTx" presStyleIdx="9" presStyleCnt="12"/>
      <dgm:spPr/>
    </dgm:pt>
    <dgm:pt modelId="{2034725E-0F1A-473F-B858-F820E2851B6A}" type="pres">
      <dgm:prSet presAssocID="{636F110A-389F-4CD6-BD86-A4525F54FBB1}" presName="vert1" presStyleCnt="0"/>
      <dgm:spPr/>
    </dgm:pt>
    <dgm:pt modelId="{7E785426-D0DA-4C72-9BDB-F6479B79BB89}" type="pres">
      <dgm:prSet presAssocID="{07861F4A-F561-4547-B755-BA6729737F7B}" presName="thickLine" presStyleLbl="alignNode1" presStyleIdx="10" presStyleCnt="12"/>
      <dgm:spPr/>
    </dgm:pt>
    <dgm:pt modelId="{A73DC3BE-F2CF-4C50-A7C7-C5221A1D38C8}" type="pres">
      <dgm:prSet presAssocID="{07861F4A-F561-4547-B755-BA6729737F7B}" presName="horz1" presStyleCnt="0"/>
      <dgm:spPr/>
    </dgm:pt>
    <dgm:pt modelId="{C5689701-676B-4659-B7C3-B3DBA973114F}" type="pres">
      <dgm:prSet presAssocID="{07861F4A-F561-4547-B755-BA6729737F7B}" presName="tx1" presStyleLbl="revTx" presStyleIdx="10" presStyleCnt="12"/>
      <dgm:spPr/>
    </dgm:pt>
    <dgm:pt modelId="{77D74F3F-A599-4991-9563-9C64B5AFEC8A}" type="pres">
      <dgm:prSet presAssocID="{07861F4A-F561-4547-B755-BA6729737F7B}" presName="vert1" presStyleCnt="0"/>
      <dgm:spPr/>
    </dgm:pt>
    <dgm:pt modelId="{01C0825B-20C9-4ECE-BBBB-0F81466084B2}" type="pres">
      <dgm:prSet presAssocID="{A0B0F68C-0F10-46BD-AA88-96BB5E815B58}" presName="thickLine" presStyleLbl="alignNode1" presStyleIdx="11" presStyleCnt="12"/>
      <dgm:spPr/>
    </dgm:pt>
    <dgm:pt modelId="{090C6704-E3B2-41A2-8CFE-87088E1EACF3}" type="pres">
      <dgm:prSet presAssocID="{A0B0F68C-0F10-46BD-AA88-96BB5E815B58}" presName="horz1" presStyleCnt="0"/>
      <dgm:spPr/>
    </dgm:pt>
    <dgm:pt modelId="{1B1FA623-DA6D-40E1-84B8-A6B58C583A4C}" type="pres">
      <dgm:prSet presAssocID="{A0B0F68C-0F10-46BD-AA88-96BB5E815B58}" presName="tx1" presStyleLbl="revTx" presStyleIdx="11" presStyleCnt="12"/>
      <dgm:spPr/>
    </dgm:pt>
    <dgm:pt modelId="{0AF18715-CF79-4CE4-9C8A-8AB0B0C366E5}" type="pres">
      <dgm:prSet presAssocID="{A0B0F68C-0F10-46BD-AA88-96BB5E815B58}" presName="vert1" presStyleCnt="0"/>
      <dgm:spPr/>
    </dgm:pt>
  </dgm:ptLst>
  <dgm:cxnLst>
    <dgm:cxn modelId="{0831E208-384C-4830-B7B8-5977B0D80112}" srcId="{F0A3AA00-CEEA-46FB-8790-B43EFA787E23}" destId="{29CE7709-173C-45C0-932C-882F37E91C0D}" srcOrd="3" destOrd="0" parTransId="{1FA57E35-776A-40EF-A130-7CE5671FD522}" sibTransId="{5964E95D-1F9C-4023-8CB2-8DC6CE8D5631}"/>
    <dgm:cxn modelId="{152C351F-4B3E-4603-B08A-43B5CE2A5D58}" srcId="{F0A3AA00-CEEA-46FB-8790-B43EFA787E23}" destId="{A0B0F68C-0F10-46BD-AA88-96BB5E815B58}" srcOrd="11" destOrd="0" parTransId="{6B45A26E-1677-4802-8094-39515B834186}" sibTransId="{13300148-57AB-41F3-AC39-2AA3C41AD334}"/>
    <dgm:cxn modelId="{EC0F8D2A-1C1A-4947-9634-527F325FB9FE}" srcId="{F0A3AA00-CEEA-46FB-8790-B43EFA787E23}" destId="{256AEA0D-F15A-415C-BFA1-F2FEB4C4F469}" srcOrd="4" destOrd="0" parTransId="{4E991C7D-54E9-499B-91EF-B3C9373A94CD}" sibTransId="{198A1240-16CB-4124-A0BA-1228083215A9}"/>
    <dgm:cxn modelId="{AEDF1338-10B6-49C4-A17D-EC89EC5000C6}" type="presOf" srcId="{3976879C-9FF1-432D-AEF3-D5175A608EE9}" destId="{C5448FCC-C087-4EB8-87BC-E07E8C7747CE}" srcOrd="0" destOrd="0" presId="urn:microsoft.com/office/officeart/2008/layout/LinedList"/>
    <dgm:cxn modelId="{26C9933C-0B21-450F-BE78-DAD323D06D39}" type="presOf" srcId="{F0A3AA00-CEEA-46FB-8790-B43EFA787E23}" destId="{8DFAF488-0601-40FB-9B22-AB86E5135546}" srcOrd="0" destOrd="0" presId="urn:microsoft.com/office/officeart/2008/layout/LinedList"/>
    <dgm:cxn modelId="{1593FA3F-B467-4051-8818-3B51BA66A2B8}" srcId="{F0A3AA00-CEEA-46FB-8790-B43EFA787E23}" destId="{B7AEAA3A-6D01-4E38-8DF2-3D7702A3C676}" srcOrd="7" destOrd="0" parTransId="{839FC9F0-23BB-45BB-A1DB-E37380D979D1}" sibTransId="{7D093DEA-8DCD-4118-A54D-589E8ED164DF}"/>
    <dgm:cxn modelId="{56332664-B5F7-4FC3-8C80-E920D080618A}" srcId="{F0A3AA00-CEEA-46FB-8790-B43EFA787E23}" destId="{07861F4A-F561-4547-B755-BA6729737F7B}" srcOrd="10" destOrd="0" parTransId="{11DA0D1A-A1AD-413F-B8DE-A4040CDA2832}" sibTransId="{69D3832B-C0D8-49ED-996D-3707D211921C}"/>
    <dgm:cxn modelId="{D8C6E049-C311-4836-9ABC-D882BE85F6CA}" type="presOf" srcId="{27BCE780-F86B-49B1-B470-7278A2EE5F9B}" destId="{10CEB6F2-6B91-420A-AA87-326797D1DCB2}" srcOrd="0" destOrd="0" presId="urn:microsoft.com/office/officeart/2008/layout/LinedList"/>
    <dgm:cxn modelId="{2A3A266B-1417-4E51-A4C9-CCCC8BE5DEA3}" type="presOf" srcId="{7609956D-3A75-4E59-91FE-71133F6F9660}" destId="{264D5956-7FEB-430A-B5D4-960F27A89712}" srcOrd="0" destOrd="0" presId="urn:microsoft.com/office/officeart/2008/layout/LinedList"/>
    <dgm:cxn modelId="{79971471-EA0B-49AD-90B0-95CE67408E62}" type="presOf" srcId="{6720D403-D676-4CCE-824D-2D700A1850AD}" destId="{B0D90D01-5CEE-4C01-A957-6ABE865934F8}" srcOrd="0" destOrd="0" presId="urn:microsoft.com/office/officeart/2008/layout/LinedList"/>
    <dgm:cxn modelId="{B7BB0274-5C62-4E81-808F-359B14E39FC3}" type="presOf" srcId="{30C5E391-15A4-4556-8078-970B7CD43B1C}" destId="{FFAC407A-6239-4003-927A-939C50FE714C}" srcOrd="0" destOrd="0" presId="urn:microsoft.com/office/officeart/2008/layout/LinedList"/>
    <dgm:cxn modelId="{D9EA3F55-7ED2-4D05-BC75-022FE583C750}" srcId="{F0A3AA00-CEEA-46FB-8790-B43EFA787E23}" destId="{3976879C-9FF1-432D-AEF3-D5175A608EE9}" srcOrd="0" destOrd="0" parTransId="{9D59A7AE-3EC7-4D98-B3FA-1C550A27B434}" sibTransId="{9F6934E5-7642-4F59-B47D-4D7ECF7C47D4}"/>
    <dgm:cxn modelId="{9A1B3A79-EBF8-4FE7-B845-A8CD534447F2}" srcId="{F0A3AA00-CEEA-46FB-8790-B43EFA787E23}" destId="{F7248B85-FD26-4BAB-B12A-99A496468E9B}" srcOrd="6" destOrd="0" parTransId="{73F7C1C6-7192-432A-8058-EE3A57ACD0C1}" sibTransId="{4C02A8AD-548F-4F45-8720-0D045D81FDBC}"/>
    <dgm:cxn modelId="{BB10AC80-D95B-4AB8-ADD6-D686C5721D9F}" srcId="{F0A3AA00-CEEA-46FB-8790-B43EFA787E23}" destId="{7609956D-3A75-4E59-91FE-71133F6F9660}" srcOrd="2" destOrd="0" parTransId="{2130655F-DAE3-4418-9B7A-28DFF30A3A42}" sibTransId="{C536CF25-F42A-4F51-951B-97A5C9289EA8}"/>
    <dgm:cxn modelId="{778E8683-1E0E-4C97-807D-8653DAAC84EC}" type="presOf" srcId="{636F110A-389F-4CD6-BD86-A4525F54FBB1}" destId="{65A8CF29-5834-41AE-8305-94253EE3C228}" srcOrd="0" destOrd="0" presId="urn:microsoft.com/office/officeart/2008/layout/LinedList"/>
    <dgm:cxn modelId="{94CAC08E-1ED0-420C-9493-0593290CCC81}" type="presOf" srcId="{A0B0F68C-0F10-46BD-AA88-96BB5E815B58}" destId="{1B1FA623-DA6D-40E1-84B8-A6B58C583A4C}" srcOrd="0" destOrd="0" presId="urn:microsoft.com/office/officeart/2008/layout/LinedList"/>
    <dgm:cxn modelId="{06770795-B7C2-4C2F-8AA5-ABA28D0612DC}" type="presOf" srcId="{07861F4A-F561-4547-B755-BA6729737F7B}" destId="{C5689701-676B-4659-B7C3-B3DBA973114F}" srcOrd="0" destOrd="0" presId="urn:microsoft.com/office/officeart/2008/layout/LinedList"/>
    <dgm:cxn modelId="{776355B4-1746-457F-86BD-04E5F9CA2100}" srcId="{F0A3AA00-CEEA-46FB-8790-B43EFA787E23}" destId="{27BCE780-F86B-49B1-B470-7278A2EE5F9B}" srcOrd="8" destOrd="0" parTransId="{C8FA5F8E-2265-4B5E-86A6-7986758A0CB8}" sibTransId="{F4E15925-2D20-4BD5-9A14-F049AAF37DD6}"/>
    <dgm:cxn modelId="{0C8C53B5-C1A8-4DCC-BBD9-E7A6F9BC86CE}" srcId="{F0A3AA00-CEEA-46FB-8790-B43EFA787E23}" destId="{30C5E391-15A4-4556-8078-970B7CD43B1C}" srcOrd="5" destOrd="0" parTransId="{5467971E-BCF0-4182-9782-2ABDEEA9C5E1}" sibTransId="{E45CE487-9CDD-4798-A5BB-2485CB1DA397}"/>
    <dgm:cxn modelId="{F29E05BA-BA7E-450B-8547-DACE9BD19691}" type="presOf" srcId="{256AEA0D-F15A-415C-BFA1-F2FEB4C4F469}" destId="{FD48BAC2-E610-4410-8FB6-F41E7860B918}" srcOrd="0" destOrd="0" presId="urn:microsoft.com/office/officeart/2008/layout/LinedList"/>
    <dgm:cxn modelId="{7DDB14BD-3C60-4A42-B238-34CFB291A70A}" type="presOf" srcId="{B7AEAA3A-6D01-4E38-8DF2-3D7702A3C676}" destId="{625A98C4-1B05-473E-8847-5BC685ECB05D}" srcOrd="0" destOrd="0" presId="urn:microsoft.com/office/officeart/2008/layout/LinedList"/>
    <dgm:cxn modelId="{0614BCD3-4843-47EB-8F7A-142288124A85}" type="presOf" srcId="{F7248B85-FD26-4BAB-B12A-99A496468E9B}" destId="{60275132-315B-45CF-BDEB-7D602D465901}" srcOrd="0" destOrd="0" presId="urn:microsoft.com/office/officeart/2008/layout/LinedList"/>
    <dgm:cxn modelId="{B0E53BE5-C5FA-48E7-ABD2-F4744C88FC2B}" type="presOf" srcId="{29CE7709-173C-45C0-932C-882F37E91C0D}" destId="{181C224A-372A-4605-B464-4B323A8D2058}" srcOrd="0" destOrd="0" presId="urn:microsoft.com/office/officeart/2008/layout/LinedList"/>
    <dgm:cxn modelId="{FC469FE6-8504-4E37-805F-09C2C6739B83}" srcId="{F0A3AA00-CEEA-46FB-8790-B43EFA787E23}" destId="{6720D403-D676-4CCE-824D-2D700A1850AD}" srcOrd="1" destOrd="0" parTransId="{5B1EE8B2-02FD-48A6-998F-A74D67D27D58}" sibTransId="{88073B7D-77F1-4EE3-BE60-386D22BB9BFF}"/>
    <dgm:cxn modelId="{A5521CED-3285-4635-9DEF-768D8EF460AA}" srcId="{F0A3AA00-CEEA-46FB-8790-B43EFA787E23}" destId="{636F110A-389F-4CD6-BD86-A4525F54FBB1}" srcOrd="9" destOrd="0" parTransId="{B4FBD969-BF6B-4798-8E7A-26D12231EF1D}" sibTransId="{B205664E-9ED9-4FEF-9125-668AD3C419F1}"/>
    <dgm:cxn modelId="{21274441-47C7-49F0-ADF4-06B76F2B0475}" type="presParOf" srcId="{8DFAF488-0601-40FB-9B22-AB86E5135546}" destId="{58E6C0DE-9524-413F-858C-736575FCAAE9}" srcOrd="0" destOrd="0" presId="urn:microsoft.com/office/officeart/2008/layout/LinedList"/>
    <dgm:cxn modelId="{27D6CDFE-ABFE-4C6B-AF42-17500219B922}" type="presParOf" srcId="{8DFAF488-0601-40FB-9B22-AB86E5135546}" destId="{C99B20E7-7792-4F9E-ACAA-772761DB79F6}" srcOrd="1" destOrd="0" presId="urn:microsoft.com/office/officeart/2008/layout/LinedList"/>
    <dgm:cxn modelId="{1950B5AD-41C5-4756-8CE9-28E72B15B971}" type="presParOf" srcId="{C99B20E7-7792-4F9E-ACAA-772761DB79F6}" destId="{C5448FCC-C087-4EB8-87BC-E07E8C7747CE}" srcOrd="0" destOrd="0" presId="urn:microsoft.com/office/officeart/2008/layout/LinedList"/>
    <dgm:cxn modelId="{5808B257-706F-47A5-A826-B708B73AEBD4}" type="presParOf" srcId="{C99B20E7-7792-4F9E-ACAA-772761DB79F6}" destId="{1E88271D-D9B8-4518-968E-EBBCF33CDE9F}" srcOrd="1" destOrd="0" presId="urn:microsoft.com/office/officeart/2008/layout/LinedList"/>
    <dgm:cxn modelId="{BCE4BD60-8429-49AD-9FE8-EDEC7146D510}" type="presParOf" srcId="{8DFAF488-0601-40FB-9B22-AB86E5135546}" destId="{5EF18D91-55AC-472F-BF53-2EC9F6639397}" srcOrd="2" destOrd="0" presId="urn:microsoft.com/office/officeart/2008/layout/LinedList"/>
    <dgm:cxn modelId="{12E3553C-F2F5-4CB3-9DCB-92EDF843CB6C}" type="presParOf" srcId="{8DFAF488-0601-40FB-9B22-AB86E5135546}" destId="{C231EAA9-4BE4-49B1-B8CC-A19DFE633345}" srcOrd="3" destOrd="0" presId="urn:microsoft.com/office/officeart/2008/layout/LinedList"/>
    <dgm:cxn modelId="{E0F67FA7-8EBD-4509-B482-2615DDF46F64}" type="presParOf" srcId="{C231EAA9-4BE4-49B1-B8CC-A19DFE633345}" destId="{B0D90D01-5CEE-4C01-A957-6ABE865934F8}" srcOrd="0" destOrd="0" presId="urn:microsoft.com/office/officeart/2008/layout/LinedList"/>
    <dgm:cxn modelId="{4B15D9EA-933B-414C-971C-2E075F2756E3}" type="presParOf" srcId="{C231EAA9-4BE4-49B1-B8CC-A19DFE633345}" destId="{3C761CE0-15EA-4C02-9563-ABA22FE2E41B}" srcOrd="1" destOrd="0" presId="urn:microsoft.com/office/officeart/2008/layout/LinedList"/>
    <dgm:cxn modelId="{033E7A70-2B1C-4963-8FB7-A088CE527A8C}" type="presParOf" srcId="{8DFAF488-0601-40FB-9B22-AB86E5135546}" destId="{E87C666A-D975-4113-8170-7D7F3A250018}" srcOrd="4" destOrd="0" presId="urn:microsoft.com/office/officeart/2008/layout/LinedList"/>
    <dgm:cxn modelId="{B4E34111-3FAB-4C4A-9779-6E6DDAAEE85A}" type="presParOf" srcId="{8DFAF488-0601-40FB-9B22-AB86E5135546}" destId="{885715B7-BDC0-4B1C-896A-F3A64E4196EB}" srcOrd="5" destOrd="0" presId="urn:microsoft.com/office/officeart/2008/layout/LinedList"/>
    <dgm:cxn modelId="{2FC5CE8D-FF5D-4C8B-80A5-0D72BF1AE67E}" type="presParOf" srcId="{885715B7-BDC0-4B1C-896A-F3A64E4196EB}" destId="{264D5956-7FEB-430A-B5D4-960F27A89712}" srcOrd="0" destOrd="0" presId="urn:microsoft.com/office/officeart/2008/layout/LinedList"/>
    <dgm:cxn modelId="{2F6F1BDE-FA15-4A7F-95D9-5ADC6F4F7D87}" type="presParOf" srcId="{885715B7-BDC0-4B1C-896A-F3A64E4196EB}" destId="{2296852D-6976-4353-B3B3-AA7DB8459552}" srcOrd="1" destOrd="0" presId="urn:microsoft.com/office/officeart/2008/layout/LinedList"/>
    <dgm:cxn modelId="{BFEF346F-D38E-48FF-8D2F-D518EFCF08E6}" type="presParOf" srcId="{8DFAF488-0601-40FB-9B22-AB86E5135546}" destId="{C8F19F01-205F-4497-823C-126C2CC79416}" srcOrd="6" destOrd="0" presId="urn:microsoft.com/office/officeart/2008/layout/LinedList"/>
    <dgm:cxn modelId="{E2157CD8-D33C-4450-8FBF-CBCBD2F3E7A8}" type="presParOf" srcId="{8DFAF488-0601-40FB-9B22-AB86E5135546}" destId="{27AD0224-C2D7-43E2-9D70-B0DD2F8205A4}" srcOrd="7" destOrd="0" presId="urn:microsoft.com/office/officeart/2008/layout/LinedList"/>
    <dgm:cxn modelId="{526EB0E2-16F6-4DD6-937C-09A2015E8FC4}" type="presParOf" srcId="{27AD0224-C2D7-43E2-9D70-B0DD2F8205A4}" destId="{181C224A-372A-4605-B464-4B323A8D2058}" srcOrd="0" destOrd="0" presId="urn:microsoft.com/office/officeart/2008/layout/LinedList"/>
    <dgm:cxn modelId="{3A822E31-1CE1-44C9-AA20-651C6C130EC9}" type="presParOf" srcId="{27AD0224-C2D7-43E2-9D70-B0DD2F8205A4}" destId="{E052D4FC-A9C0-482E-AA43-1A5EBA686BDB}" srcOrd="1" destOrd="0" presId="urn:microsoft.com/office/officeart/2008/layout/LinedList"/>
    <dgm:cxn modelId="{603E2E8C-E1A3-4B9B-8C0E-32315E4B11FD}" type="presParOf" srcId="{8DFAF488-0601-40FB-9B22-AB86E5135546}" destId="{B3D364FE-E187-42A1-A1D1-7C93CEBC0244}" srcOrd="8" destOrd="0" presId="urn:microsoft.com/office/officeart/2008/layout/LinedList"/>
    <dgm:cxn modelId="{4BBB0501-267F-46E8-AAED-95F81310B10E}" type="presParOf" srcId="{8DFAF488-0601-40FB-9B22-AB86E5135546}" destId="{06EE76BE-00FF-4B18-B507-1E61990A879E}" srcOrd="9" destOrd="0" presId="urn:microsoft.com/office/officeart/2008/layout/LinedList"/>
    <dgm:cxn modelId="{FE68F738-D70D-402B-ABD2-BF2FB3E7CD04}" type="presParOf" srcId="{06EE76BE-00FF-4B18-B507-1E61990A879E}" destId="{FD48BAC2-E610-4410-8FB6-F41E7860B918}" srcOrd="0" destOrd="0" presId="urn:microsoft.com/office/officeart/2008/layout/LinedList"/>
    <dgm:cxn modelId="{CF2FAFBC-8477-46C8-ADEE-0B529FBFDA9F}" type="presParOf" srcId="{06EE76BE-00FF-4B18-B507-1E61990A879E}" destId="{1597F8A6-AC1F-4533-93E0-F8A8674F6F09}" srcOrd="1" destOrd="0" presId="urn:microsoft.com/office/officeart/2008/layout/LinedList"/>
    <dgm:cxn modelId="{6B37935B-E391-4625-94EB-10CE5922235E}" type="presParOf" srcId="{8DFAF488-0601-40FB-9B22-AB86E5135546}" destId="{0A99B890-EC4D-48B5-B069-485534AD7D18}" srcOrd="10" destOrd="0" presId="urn:microsoft.com/office/officeart/2008/layout/LinedList"/>
    <dgm:cxn modelId="{C029C6BD-8632-436B-B6D4-685F4C4DE92E}" type="presParOf" srcId="{8DFAF488-0601-40FB-9B22-AB86E5135546}" destId="{C12D6246-DF1A-465F-BEDC-4A55E83982E1}" srcOrd="11" destOrd="0" presId="urn:microsoft.com/office/officeart/2008/layout/LinedList"/>
    <dgm:cxn modelId="{F1EA5FF9-0F7E-4329-98BA-3D13DCD736D3}" type="presParOf" srcId="{C12D6246-DF1A-465F-BEDC-4A55E83982E1}" destId="{FFAC407A-6239-4003-927A-939C50FE714C}" srcOrd="0" destOrd="0" presId="urn:microsoft.com/office/officeart/2008/layout/LinedList"/>
    <dgm:cxn modelId="{23FA76B7-B581-49D6-8969-46022886FF7F}" type="presParOf" srcId="{C12D6246-DF1A-465F-BEDC-4A55E83982E1}" destId="{1A28AE3A-97AC-4610-8FEC-8489DB9BFF38}" srcOrd="1" destOrd="0" presId="urn:microsoft.com/office/officeart/2008/layout/LinedList"/>
    <dgm:cxn modelId="{C528369A-E393-4CB6-B0EB-8268F4058938}" type="presParOf" srcId="{8DFAF488-0601-40FB-9B22-AB86E5135546}" destId="{487BB494-29EE-4AED-8433-16699F8A99D0}" srcOrd="12" destOrd="0" presId="urn:microsoft.com/office/officeart/2008/layout/LinedList"/>
    <dgm:cxn modelId="{4049E117-A1FD-46DB-892B-92555467E5BE}" type="presParOf" srcId="{8DFAF488-0601-40FB-9B22-AB86E5135546}" destId="{F66F4F15-3AB0-46FE-B8B9-97B7D325D4D1}" srcOrd="13" destOrd="0" presId="urn:microsoft.com/office/officeart/2008/layout/LinedList"/>
    <dgm:cxn modelId="{D21E7097-9813-44FC-AA1F-436B46636E1D}" type="presParOf" srcId="{F66F4F15-3AB0-46FE-B8B9-97B7D325D4D1}" destId="{60275132-315B-45CF-BDEB-7D602D465901}" srcOrd="0" destOrd="0" presId="urn:microsoft.com/office/officeart/2008/layout/LinedList"/>
    <dgm:cxn modelId="{B731D3F5-EEBD-44EF-A0DF-70925C4137E4}" type="presParOf" srcId="{F66F4F15-3AB0-46FE-B8B9-97B7D325D4D1}" destId="{F525B86A-7714-44CF-BEF4-53C13C8FD4F6}" srcOrd="1" destOrd="0" presId="urn:microsoft.com/office/officeart/2008/layout/LinedList"/>
    <dgm:cxn modelId="{2174EA37-5D7E-4167-A19B-3CFF99418009}" type="presParOf" srcId="{8DFAF488-0601-40FB-9B22-AB86E5135546}" destId="{B79463F3-58AA-4FF0-905A-EE2686C981DF}" srcOrd="14" destOrd="0" presId="urn:microsoft.com/office/officeart/2008/layout/LinedList"/>
    <dgm:cxn modelId="{7027DE0A-0499-44C5-ACA7-E9CA22599986}" type="presParOf" srcId="{8DFAF488-0601-40FB-9B22-AB86E5135546}" destId="{F58B5BED-5D59-4037-BBC2-21AC9A132952}" srcOrd="15" destOrd="0" presId="urn:microsoft.com/office/officeart/2008/layout/LinedList"/>
    <dgm:cxn modelId="{4FFA27A7-C928-4D8B-BFBF-CDE2C6C89EBE}" type="presParOf" srcId="{F58B5BED-5D59-4037-BBC2-21AC9A132952}" destId="{625A98C4-1B05-473E-8847-5BC685ECB05D}" srcOrd="0" destOrd="0" presId="urn:microsoft.com/office/officeart/2008/layout/LinedList"/>
    <dgm:cxn modelId="{95A63D95-805E-419C-83D0-E2AD1CF756F0}" type="presParOf" srcId="{F58B5BED-5D59-4037-BBC2-21AC9A132952}" destId="{CC5960E7-BD86-4E1B-8E47-8EA6E1D71CF0}" srcOrd="1" destOrd="0" presId="urn:microsoft.com/office/officeart/2008/layout/LinedList"/>
    <dgm:cxn modelId="{2A047899-1040-4BC4-A5B0-BE5DD6201901}" type="presParOf" srcId="{8DFAF488-0601-40FB-9B22-AB86E5135546}" destId="{AE97F83C-FA3F-44B3-980C-D4F69FD73A8D}" srcOrd="16" destOrd="0" presId="urn:microsoft.com/office/officeart/2008/layout/LinedList"/>
    <dgm:cxn modelId="{C1B5991E-FB92-483A-B424-180630209EE6}" type="presParOf" srcId="{8DFAF488-0601-40FB-9B22-AB86E5135546}" destId="{009BA8AE-99B3-499C-9088-2B358F9DA183}" srcOrd="17" destOrd="0" presId="urn:microsoft.com/office/officeart/2008/layout/LinedList"/>
    <dgm:cxn modelId="{202AF623-EE8F-45CA-AC74-9FB745F6F607}" type="presParOf" srcId="{009BA8AE-99B3-499C-9088-2B358F9DA183}" destId="{10CEB6F2-6B91-420A-AA87-326797D1DCB2}" srcOrd="0" destOrd="0" presId="urn:microsoft.com/office/officeart/2008/layout/LinedList"/>
    <dgm:cxn modelId="{A78D9053-DB9C-4D3A-9CA1-04B659EAAA93}" type="presParOf" srcId="{009BA8AE-99B3-499C-9088-2B358F9DA183}" destId="{B333CCF5-28B5-433E-BE40-3D136254D44F}" srcOrd="1" destOrd="0" presId="urn:microsoft.com/office/officeart/2008/layout/LinedList"/>
    <dgm:cxn modelId="{37B570AE-6662-4617-AA83-C562F1814A54}" type="presParOf" srcId="{8DFAF488-0601-40FB-9B22-AB86E5135546}" destId="{7E8BA7B1-A8FD-4DF6-835D-76F7BA9FCF95}" srcOrd="18" destOrd="0" presId="urn:microsoft.com/office/officeart/2008/layout/LinedList"/>
    <dgm:cxn modelId="{9F6AB724-532E-4C75-BAA3-3DBD35422697}" type="presParOf" srcId="{8DFAF488-0601-40FB-9B22-AB86E5135546}" destId="{4273E985-C90C-42B9-BAAD-D9B7D19D83B0}" srcOrd="19" destOrd="0" presId="urn:microsoft.com/office/officeart/2008/layout/LinedList"/>
    <dgm:cxn modelId="{E80705FF-81F6-4634-9CF4-F4D2CC24DB4C}" type="presParOf" srcId="{4273E985-C90C-42B9-BAAD-D9B7D19D83B0}" destId="{65A8CF29-5834-41AE-8305-94253EE3C228}" srcOrd="0" destOrd="0" presId="urn:microsoft.com/office/officeart/2008/layout/LinedList"/>
    <dgm:cxn modelId="{CFD6FD14-EE2B-4D34-9A00-124BF0223545}" type="presParOf" srcId="{4273E985-C90C-42B9-BAAD-D9B7D19D83B0}" destId="{2034725E-0F1A-473F-B858-F820E2851B6A}" srcOrd="1" destOrd="0" presId="urn:microsoft.com/office/officeart/2008/layout/LinedList"/>
    <dgm:cxn modelId="{33A05AB0-DE14-4BAF-8407-A711FE01E513}" type="presParOf" srcId="{8DFAF488-0601-40FB-9B22-AB86E5135546}" destId="{7E785426-D0DA-4C72-9BDB-F6479B79BB89}" srcOrd="20" destOrd="0" presId="urn:microsoft.com/office/officeart/2008/layout/LinedList"/>
    <dgm:cxn modelId="{8315B700-CD4B-4261-81C8-7D1D34B52720}" type="presParOf" srcId="{8DFAF488-0601-40FB-9B22-AB86E5135546}" destId="{A73DC3BE-F2CF-4C50-A7C7-C5221A1D38C8}" srcOrd="21" destOrd="0" presId="urn:microsoft.com/office/officeart/2008/layout/LinedList"/>
    <dgm:cxn modelId="{B069DB15-5501-4D55-B209-7E3C6F44FF1A}" type="presParOf" srcId="{A73DC3BE-F2CF-4C50-A7C7-C5221A1D38C8}" destId="{C5689701-676B-4659-B7C3-B3DBA973114F}" srcOrd="0" destOrd="0" presId="urn:microsoft.com/office/officeart/2008/layout/LinedList"/>
    <dgm:cxn modelId="{3CDC1953-7785-4076-9A69-3AD5C1CF1317}" type="presParOf" srcId="{A73DC3BE-F2CF-4C50-A7C7-C5221A1D38C8}" destId="{77D74F3F-A599-4991-9563-9C64B5AFEC8A}" srcOrd="1" destOrd="0" presId="urn:microsoft.com/office/officeart/2008/layout/LinedList"/>
    <dgm:cxn modelId="{23505382-0910-45FD-BEA2-E1101D0E8994}" type="presParOf" srcId="{8DFAF488-0601-40FB-9B22-AB86E5135546}" destId="{01C0825B-20C9-4ECE-BBBB-0F81466084B2}" srcOrd="22" destOrd="0" presId="urn:microsoft.com/office/officeart/2008/layout/LinedList"/>
    <dgm:cxn modelId="{DC78BD08-AE5C-412F-9F32-44C37143F79E}" type="presParOf" srcId="{8DFAF488-0601-40FB-9B22-AB86E5135546}" destId="{090C6704-E3B2-41A2-8CFE-87088E1EACF3}" srcOrd="23" destOrd="0" presId="urn:microsoft.com/office/officeart/2008/layout/LinedList"/>
    <dgm:cxn modelId="{CD0EA6A3-0811-47F0-8BC8-5932118FDD08}" type="presParOf" srcId="{090C6704-E3B2-41A2-8CFE-87088E1EACF3}" destId="{1B1FA623-DA6D-40E1-84B8-A6B58C583A4C}" srcOrd="0" destOrd="0" presId="urn:microsoft.com/office/officeart/2008/layout/LinedList"/>
    <dgm:cxn modelId="{1B14B094-CADA-4943-8629-0EBD3DB81280}" type="presParOf" srcId="{090C6704-E3B2-41A2-8CFE-87088E1EACF3}" destId="{0AF18715-CF79-4CE4-9C8A-8AB0B0C366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48B5C6-1251-424E-8CAF-7C7F54FC776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B24C843-BBAF-4B66-809E-61083D9E1A65}">
      <dgm:prSet custT="1"/>
      <dgm:spPr/>
      <dgm:t>
        <a:bodyPr/>
        <a:lstStyle/>
        <a:p>
          <a:r>
            <a:rPr lang="en-US" sz="2000" dirty="0">
              <a:latin typeface="Bahnschrift SemiBold Condensed" panose="020B0502040204020203" pitchFamily="34" charset="0"/>
            </a:rPr>
            <a:t>David  Reed-21			 Julie King-20</a:t>
          </a:r>
        </a:p>
      </dgm:t>
    </dgm:pt>
    <dgm:pt modelId="{37F53A64-F9A1-4C91-8AA0-ED20635F6B16}" type="parTrans" cxnId="{E354F528-EEB5-4033-8FA9-224E9F44D494}">
      <dgm:prSet/>
      <dgm:spPr/>
      <dgm:t>
        <a:bodyPr/>
        <a:lstStyle/>
        <a:p>
          <a:endParaRPr lang="en-US"/>
        </a:p>
      </dgm:t>
    </dgm:pt>
    <dgm:pt modelId="{55936BA1-FFC4-484C-B83C-5C5A392128BC}" type="sibTrans" cxnId="{E354F528-EEB5-4033-8FA9-224E9F44D494}">
      <dgm:prSet/>
      <dgm:spPr/>
      <dgm:t>
        <a:bodyPr/>
        <a:lstStyle/>
        <a:p>
          <a:endParaRPr lang="en-US"/>
        </a:p>
      </dgm:t>
    </dgm:pt>
    <dgm:pt modelId="{986FD01B-A254-4BCE-96D8-66F6128DD9B7}">
      <dgm:prSet custT="1"/>
      <dgm:spPr/>
      <dgm:t>
        <a:bodyPr/>
        <a:lstStyle/>
        <a:p>
          <a:r>
            <a:rPr lang="en-US" sz="2000" dirty="0">
              <a:latin typeface="Bahnschrift SemiBold Condensed" panose="020B0502040204020203" pitchFamily="34" charset="0"/>
            </a:rPr>
            <a:t>John  Shorts-21		 	Andrea Burns-Smith-20</a:t>
          </a:r>
        </a:p>
      </dgm:t>
    </dgm:pt>
    <dgm:pt modelId="{5182816A-107E-43D4-909D-C2A37D6A1240}" type="parTrans" cxnId="{8878C57A-CAB3-40B1-A0EE-65DECE326339}">
      <dgm:prSet/>
      <dgm:spPr/>
      <dgm:t>
        <a:bodyPr/>
        <a:lstStyle/>
        <a:p>
          <a:endParaRPr lang="en-US"/>
        </a:p>
      </dgm:t>
    </dgm:pt>
    <dgm:pt modelId="{78C8E7C5-B532-4A63-8AD0-2DCB566C5FAD}" type="sibTrans" cxnId="{8878C57A-CAB3-40B1-A0EE-65DECE326339}">
      <dgm:prSet/>
      <dgm:spPr/>
      <dgm:t>
        <a:bodyPr/>
        <a:lstStyle/>
        <a:p>
          <a:endParaRPr lang="en-US"/>
        </a:p>
      </dgm:t>
    </dgm:pt>
    <dgm:pt modelId="{96359137-BF91-47B5-B377-3134BD6538F7}">
      <dgm:prSet custT="1"/>
      <dgm:spPr/>
      <dgm:t>
        <a:bodyPr/>
        <a:lstStyle/>
        <a:p>
          <a:r>
            <a:rPr lang="en-US" sz="2000" dirty="0">
              <a:latin typeface="Bahnschrift SemiBold Condensed" panose="020B0502040204020203" pitchFamily="34" charset="0"/>
            </a:rPr>
            <a:t>Wendy Jo Smither-21		 	Kathleen Lenski-20</a:t>
          </a:r>
        </a:p>
      </dgm:t>
    </dgm:pt>
    <dgm:pt modelId="{2D78D0A0-1EEB-474D-AA59-F4CB2DBE36EC}" type="parTrans" cxnId="{38B26444-30E2-499E-A497-FD3B03A73219}">
      <dgm:prSet/>
      <dgm:spPr/>
      <dgm:t>
        <a:bodyPr/>
        <a:lstStyle/>
        <a:p>
          <a:endParaRPr lang="en-US"/>
        </a:p>
      </dgm:t>
    </dgm:pt>
    <dgm:pt modelId="{F7B3E17F-B846-4CA9-8658-9704C5C6A9F3}" type="sibTrans" cxnId="{38B26444-30E2-499E-A497-FD3B03A73219}">
      <dgm:prSet/>
      <dgm:spPr/>
      <dgm:t>
        <a:bodyPr/>
        <a:lstStyle/>
        <a:p>
          <a:endParaRPr lang="en-US"/>
        </a:p>
      </dgm:t>
    </dgm:pt>
    <dgm:pt modelId="{3BC65014-FAA6-45BE-9D3F-F6DAD79F3149}">
      <dgm:prSet custT="1"/>
      <dgm:spPr/>
      <dgm:t>
        <a:bodyPr/>
        <a:lstStyle/>
        <a:p>
          <a:r>
            <a:rPr lang="en-US" sz="2000" dirty="0">
              <a:latin typeface="Bahnschrift SemiBold Condensed" panose="020B0502040204020203" pitchFamily="34" charset="0"/>
            </a:rPr>
            <a:t>Olga  Milliken-21		 	Timothy Welsh-20 </a:t>
          </a:r>
          <a:r>
            <a:rPr lang="en-US" sz="2000" dirty="0"/>
            <a:t>	</a:t>
          </a:r>
        </a:p>
      </dgm:t>
    </dgm:pt>
    <dgm:pt modelId="{16BB0446-2C61-4C6E-90D4-FB4953EF915E}" type="parTrans" cxnId="{7CEB2F60-0512-4A47-BDE1-11E3A3EBFE1F}">
      <dgm:prSet/>
      <dgm:spPr/>
      <dgm:t>
        <a:bodyPr/>
        <a:lstStyle/>
        <a:p>
          <a:endParaRPr lang="en-US"/>
        </a:p>
      </dgm:t>
    </dgm:pt>
    <dgm:pt modelId="{EFEB3FF4-EF0E-4E8E-A46D-F5D0831F4524}" type="sibTrans" cxnId="{7CEB2F60-0512-4A47-BDE1-11E3A3EBFE1F}">
      <dgm:prSet/>
      <dgm:spPr/>
      <dgm:t>
        <a:bodyPr/>
        <a:lstStyle/>
        <a:p>
          <a:endParaRPr lang="en-US"/>
        </a:p>
      </dgm:t>
    </dgm:pt>
    <dgm:pt modelId="{7A0A916F-9020-4C93-AEE9-B2080288C274}">
      <dgm:prSet custT="1"/>
      <dgm:spPr/>
      <dgm:t>
        <a:bodyPr/>
        <a:lstStyle/>
        <a:p>
          <a:r>
            <a:rPr lang="en-US" sz="2000" dirty="0">
              <a:latin typeface="Bahnschrift SemiBold Condensed" panose="020B0502040204020203" pitchFamily="34" charset="0"/>
            </a:rPr>
            <a:t>Holley Madigan-21		 	Monica Klein-20</a:t>
          </a:r>
        </a:p>
      </dgm:t>
    </dgm:pt>
    <dgm:pt modelId="{6B5108CA-0FB1-401E-968C-B45513133AD3}" type="parTrans" cxnId="{F5355FBE-EB0E-4611-BF99-2EA3A0039E21}">
      <dgm:prSet/>
      <dgm:spPr/>
      <dgm:t>
        <a:bodyPr/>
        <a:lstStyle/>
        <a:p>
          <a:endParaRPr lang="en-US"/>
        </a:p>
      </dgm:t>
    </dgm:pt>
    <dgm:pt modelId="{ECCA9E72-D18A-4AC9-AB51-D6709595BFB2}" type="sibTrans" cxnId="{F5355FBE-EB0E-4611-BF99-2EA3A0039E21}">
      <dgm:prSet/>
      <dgm:spPr/>
      <dgm:t>
        <a:bodyPr/>
        <a:lstStyle/>
        <a:p>
          <a:endParaRPr lang="en-US"/>
        </a:p>
      </dgm:t>
    </dgm:pt>
    <dgm:pt modelId="{65BB42F6-EC69-4B61-97BF-88C8B84EF15B}">
      <dgm:prSet custT="1"/>
      <dgm:spPr/>
      <dgm:t>
        <a:bodyPr/>
        <a:lstStyle/>
        <a:p>
          <a:r>
            <a:rPr lang="en-US" sz="2000" dirty="0">
              <a:latin typeface="Bahnschrift SemiBold Condensed" panose="020B0502040204020203" pitchFamily="34" charset="0"/>
            </a:rPr>
            <a:t>Gregory Thomas -21			Lisa Obert-20</a:t>
          </a:r>
        </a:p>
      </dgm:t>
    </dgm:pt>
    <dgm:pt modelId="{9362A783-7A3D-430B-8939-A052315D3A2D}" type="parTrans" cxnId="{9C0765F5-52C1-4253-B183-E3A6B4D02AD5}">
      <dgm:prSet/>
      <dgm:spPr/>
      <dgm:t>
        <a:bodyPr/>
        <a:lstStyle/>
        <a:p>
          <a:endParaRPr lang="en-US"/>
        </a:p>
      </dgm:t>
    </dgm:pt>
    <dgm:pt modelId="{D1A1C436-C93F-4F4A-AB8B-D00EB37D207F}" type="sibTrans" cxnId="{9C0765F5-52C1-4253-B183-E3A6B4D02AD5}">
      <dgm:prSet/>
      <dgm:spPr/>
      <dgm:t>
        <a:bodyPr/>
        <a:lstStyle/>
        <a:p>
          <a:endParaRPr lang="en-US"/>
        </a:p>
      </dgm:t>
    </dgm:pt>
    <dgm:pt modelId="{6B689675-51A4-40F2-847D-C8CE0E92DC93}">
      <dgm:prSet custT="1"/>
      <dgm:spPr/>
      <dgm:t>
        <a:bodyPr/>
        <a:lstStyle/>
        <a:p>
          <a:r>
            <a:rPr lang="en-US" sz="2000" dirty="0">
              <a:latin typeface="Bahnschrift SemiBold Condensed" panose="020B0502040204020203" pitchFamily="34" charset="0"/>
            </a:rPr>
            <a:t>Heidi Petruska-21</a:t>
          </a:r>
          <a:r>
            <a:rPr lang="en-US" sz="2000" dirty="0"/>
            <a:t>	</a:t>
          </a:r>
        </a:p>
      </dgm:t>
    </dgm:pt>
    <dgm:pt modelId="{7A54473B-09F4-4380-A477-35F3644B011E}" type="parTrans" cxnId="{DBBCA56D-BBBC-4EFD-96C0-4CA84F9751FD}">
      <dgm:prSet/>
      <dgm:spPr/>
      <dgm:t>
        <a:bodyPr/>
        <a:lstStyle/>
        <a:p>
          <a:endParaRPr lang="en-US"/>
        </a:p>
      </dgm:t>
    </dgm:pt>
    <dgm:pt modelId="{B7EC2AB7-8FCE-408A-9860-4105D3EFFC02}" type="sibTrans" cxnId="{DBBCA56D-BBBC-4EFD-96C0-4CA84F9751FD}">
      <dgm:prSet/>
      <dgm:spPr/>
      <dgm:t>
        <a:bodyPr/>
        <a:lstStyle/>
        <a:p>
          <a:endParaRPr lang="en-US"/>
        </a:p>
      </dgm:t>
    </dgm:pt>
    <dgm:pt modelId="{D8A4E0BE-BA6D-4611-96F0-3ECE981D53B9}">
      <dgm:prSet custT="1"/>
      <dgm:spPr/>
      <dgm:t>
        <a:bodyPr/>
        <a:lstStyle/>
        <a:p>
          <a:r>
            <a:rPr lang="en-US" sz="2000" dirty="0">
              <a:latin typeface="Bahnschrift SemiBold Condensed" panose="020B0502040204020203" pitchFamily="34" charset="0"/>
            </a:rPr>
            <a:t>Carolyn Duvelius-21</a:t>
          </a:r>
          <a:r>
            <a:rPr lang="en-US" sz="2000" dirty="0"/>
            <a:t>	</a:t>
          </a:r>
        </a:p>
      </dgm:t>
    </dgm:pt>
    <dgm:pt modelId="{5E80BB06-7E7D-4067-9D40-53F4C00CDEA6}" type="parTrans" cxnId="{F2F0D923-0F6B-4CA5-AC35-66CD875DC5D4}">
      <dgm:prSet/>
      <dgm:spPr/>
      <dgm:t>
        <a:bodyPr/>
        <a:lstStyle/>
        <a:p>
          <a:endParaRPr lang="en-US"/>
        </a:p>
      </dgm:t>
    </dgm:pt>
    <dgm:pt modelId="{5890B58A-0C45-4976-8BE5-4E2677D80549}" type="sibTrans" cxnId="{F2F0D923-0F6B-4CA5-AC35-66CD875DC5D4}">
      <dgm:prSet/>
      <dgm:spPr/>
      <dgm:t>
        <a:bodyPr/>
        <a:lstStyle/>
        <a:p>
          <a:endParaRPr lang="en-US"/>
        </a:p>
      </dgm:t>
    </dgm:pt>
    <dgm:pt modelId="{53034B89-5A7B-4822-9765-44A11A1D26ED}">
      <dgm:prSet custT="1"/>
      <dgm:spPr/>
      <dgm:t>
        <a:bodyPr/>
        <a:lstStyle/>
        <a:p>
          <a:r>
            <a:rPr lang="en-US" sz="2000" dirty="0">
              <a:latin typeface="Bahnschrift SemiBold Condensed" panose="020B0502040204020203" pitchFamily="34" charset="0"/>
            </a:rPr>
            <a:t>Douglas Hoover-21</a:t>
          </a:r>
          <a:r>
            <a:rPr lang="en-US" sz="2000" dirty="0"/>
            <a:t>	</a:t>
          </a:r>
        </a:p>
      </dgm:t>
    </dgm:pt>
    <dgm:pt modelId="{0197FF77-9661-4B4C-A486-4398124BA83A}" type="parTrans" cxnId="{AA956A25-B20A-46FF-A366-0D42BA6CD126}">
      <dgm:prSet/>
      <dgm:spPr/>
      <dgm:t>
        <a:bodyPr/>
        <a:lstStyle/>
        <a:p>
          <a:endParaRPr lang="en-US"/>
        </a:p>
      </dgm:t>
    </dgm:pt>
    <dgm:pt modelId="{F645B643-F852-465B-BD28-47104540615C}" type="sibTrans" cxnId="{AA956A25-B20A-46FF-A366-0D42BA6CD126}">
      <dgm:prSet/>
      <dgm:spPr/>
      <dgm:t>
        <a:bodyPr/>
        <a:lstStyle/>
        <a:p>
          <a:endParaRPr lang="en-US"/>
        </a:p>
      </dgm:t>
    </dgm:pt>
    <dgm:pt modelId="{CE1B1849-5140-4E31-8014-77C358D5980B}">
      <dgm:prSet custT="1"/>
      <dgm:spPr/>
      <dgm:t>
        <a:bodyPr/>
        <a:lstStyle/>
        <a:p>
          <a:r>
            <a:rPr lang="en-US" sz="2000" dirty="0">
              <a:latin typeface="Bahnschrift SemiBold Condensed" panose="020B0502040204020203" pitchFamily="34" charset="0"/>
            </a:rPr>
            <a:t>Robert Peelle-20</a:t>
          </a:r>
          <a:r>
            <a:rPr lang="en-US" sz="2000" dirty="0"/>
            <a:t>	</a:t>
          </a:r>
        </a:p>
      </dgm:t>
    </dgm:pt>
    <dgm:pt modelId="{590B8B6A-0841-4E45-BB64-54DC61C1D3E3}" type="parTrans" cxnId="{3BC716E3-4DB1-44B1-843F-1F18782CFB2B}">
      <dgm:prSet/>
      <dgm:spPr/>
      <dgm:t>
        <a:bodyPr/>
        <a:lstStyle/>
        <a:p>
          <a:endParaRPr lang="en-US"/>
        </a:p>
      </dgm:t>
    </dgm:pt>
    <dgm:pt modelId="{D4C35612-5A64-4262-AEF5-BA54F87DC11E}" type="sibTrans" cxnId="{3BC716E3-4DB1-44B1-843F-1F18782CFB2B}">
      <dgm:prSet/>
      <dgm:spPr/>
      <dgm:t>
        <a:bodyPr/>
        <a:lstStyle/>
        <a:p>
          <a:endParaRPr lang="en-US"/>
        </a:p>
      </dgm:t>
    </dgm:pt>
    <dgm:pt modelId="{C2D24259-03A7-49F0-BD48-D9567566EE51}">
      <dgm:prSet custT="1"/>
      <dgm:spPr/>
      <dgm:t>
        <a:bodyPr/>
        <a:lstStyle/>
        <a:p>
          <a:r>
            <a:rPr lang="en-US" sz="2000" dirty="0">
              <a:latin typeface="Bahnschrift SemiBold Condensed" panose="020B0502040204020203" pitchFamily="34" charset="0"/>
            </a:rPr>
            <a:t>Myron Thompson-20</a:t>
          </a:r>
          <a:r>
            <a:rPr lang="en-US" sz="2000" dirty="0"/>
            <a:t>	</a:t>
          </a:r>
        </a:p>
      </dgm:t>
    </dgm:pt>
    <dgm:pt modelId="{0D58BC13-C21B-44B8-B0CA-5C2425F22931}" type="parTrans" cxnId="{1D39DE16-01D8-44A0-8D75-6B88351FC260}">
      <dgm:prSet/>
      <dgm:spPr/>
      <dgm:t>
        <a:bodyPr/>
        <a:lstStyle/>
        <a:p>
          <a:endParaRPr lang="en-US"/>
        </a:p>
      </dgm:t>
    </dgm:pt>
    <dgm:pt modelId="{F9A661DF-737D-4B2B-B971-C373BE85A9F1}" type="sibTrans" cxnId="{1D39DE16-01D8-44A0-8D75-6B88351FC260}">
      <dgm:prSet/>
      <dgm:spPr/>
      <dgm:t>
        <a:bodyPr/>
        <a:lstStyle/>
        <a:p>
          <a:endParaRPr lang="en-US"/>
        </a:p>
      </dgm:t>
    </dgm:pt>
    <dgm:pt modelId="{F9D17115-C67B-483D-981B-9DA926034016}">
      <dgm:prSet custT="1"/>
      <dgm:spPr/>
      <dgm:t>
        <a:bodyPr/>
        <a:lstStyle/>
        <a:p>
          <a:r>
            <a:rPr lang="en-US" sz="2100" dirty="0">
              <a:latin typeface="Bahnschrift SemiBold Condensed" panose="020B0502040204020203" pitchFamily="34" charset="0"/>
            </a:rPr>
            <a:t>Paula Durden-20</a:t>
          </a:r>
          <a:r>
            <a:rPr lang="en-US" sz="2000" dirty="0"/>
            <a:t>	</a:t>
          </a:r>
        </a:p>
      </dgm:t>
    </dgm:pt>
    <dgm:pt modelId="{D4E4B246-6666-4011-8D8F-A4CB930C5985}" type="parTrans" cxnId="{2F386036-2F48-41A3-800A-AE48867F7C84}">
      <dgm:prSet/>
      <dgm:spPr/>
      <dgm:t>
        <a:bodyPr/>
        <a:lstStyle/>
        <a:p>
          <a:endParaRPr lang="en-US"/>
        </a:p>
      </dgm:t>
    </dgm:pt>
    <dgm:pt modelId="{6ED30B14-4473-4FC3-8DD2-CC20DEF67F46}" type="sibTrans" cxnId="{2F386036-2F48-41A3-800A-AE48867F7C84}">
      <dgm:prSet/>
      <dgm:spPr/>
      <dgm:t>
        <a:bodyPr/>
        <a:lstStyle/>
        <a:p>
          <a:endParaRPr lang="en-US"/>
        </a:p>
      </dgm:t>
    </dgm:pt>
    <dgm:pt modelId="{8FC22424-0FD7-42D9-8255-6DC2935FB2BC}" type="pres">
      <dgm:prSet presAssocID="{2148B5C6-1251-424E-8CAF-7C7F54FC776C}" presName="vert0" presStyleCnt="0">
        <dgm:presLayoutVars>
          <dgm:dir/>
          <dgm:animOne val="branch"/>
          <dgm:animLvl val="lvl"/>
        </dgm:presLayoutVars>
      </dgm:prSet>
      <dgm:spPr/>
    </dgm:pt>
    <dgm:pt modelId="{8799E259-A918-4944-B728-3483AB987180}" type="pres">
      <dgm:prSet presAssocID="{3B24C843-BBAF-4B66-809E-61083D9E1A65}" presName="thickLine" presStyleLbl="alignNode1" presStyleIdx="0" presStyleCnt="12"/>
      <dgm:spPr/>
    </dgm:pt>
    <dgm:pt modelId="{CC4CA0F5-BC91-4090-A94F-EBA2943CE846}" type="pres">
      <dgm:prSet presAssocID="{3B24C843-BBAF-4B66-809E-61083D9E1A65}" presName="horz1" presStyleCnt="0"/>
      <dgm:spPr/>
    </dgm:pt>
    <dgm:pt modelId="{A1A5E7F5-1D65-44B7-B4C2-B4337C46AB5D}" type="pres">
      <dgm:prSet presAssocID="{3B24C843-BBAF-4B66-809E-61083D9E1A65}" presName="tx1" presStyleLbl="revTx" presStyleIdx="0" presStyleCnt="12"/>
      <dgm:spPr/>
    </dgm:pt>
    <dgm:pt modelId="{C0BF642C-CC9D-4003-961A-83D3B252CF65}" type="pres">
      <dgm:prSet presAssocID="{3B24C843-BBAF-4B66-809E-61083D9E1A65}" presName="vert1" presStyleCnt="0"/>
      <dgm:spPr/>
    </dgm:pt>
    <dgm:pt modelId="{0DEA3482-7DDA-4412-903C-B06B9AB2D08A}" type="pres">
      <dgm:prSet presAssocID="{986FD01B-A254-4BCE-96D8-66F6128DD9B7}" presName="thickLine" presStyleLbl="alignNode1" presStyleIdx="1" presStyleCnt="12"/>
      <dgm:spPr/>
    </dgm:pt>
    <dgm:pt modelId="{A0785AF5-FB9C-4A1E-AC53-58E25091730A}" type="pres">
      <dgm:prSet presAssocID="{986FD01B-A254-4BCE-96D8-66F6128DD9B7}" presName="horz1" presStyleCnt="0"/>
      <dgm:spPr/>
    </dgm:pt>
    <dgm:pt modelId="{02271A89-8F67-41CA-92C3-0CFFE02ECCE9}" type="pres">
      <dgm:prSet presAssocID="{986FD01B-A254-4BCE-96D8-66F6128DD9B7}" presName="tx1" presStyleLbl="revTx" presStyleIdx="1" presStyleCnt="12"/>
      <dgm:spPr/>
    </dgm:pt>
    <dgm:pt modelId="{2DD40F55-A587-4423-AE4A-2D8A50FD0444}" type="pres">
      <dgm:prSet presAssocID="{986FD01B-A254-4BCE-96D8-66F6128DD9B7}" presName="vert1" presStyleCnt="0"/>
      <dgm:spPr/>
    </dgm:pt>
    <dgm:pt modelId="{10400009-F849-4CEB-A372-0CDBB1F6E31B}" type="pres">
      <dgm:prSet presAssocID="{96359137-BF91-47B5-B377-3134BD6538F7}" presName="thickLine" presStyleLbl="alignNode1" presStyleIdx="2" presStyleCnt="12"/>
      <dgm:spPr/>
    </dgm:pt>
    <dgm:pt modelId="{70041C19-08A9-4925-BC49-399A844EB041}" type="pres">
      <dgm:prSet presAssocID="{96359137-BF91-47B5-B377-3134BD6538F7}" presName="horz1" presStyleCnt="0"/>
      <dgm:spPr/>
    </dgm:pt>
    <dgm:pt modelId="{3FBCCD72-9F70-4496-927D-4F0BF1A95A2C}" type="pres">
      <dgm:prSet presAssocID="{96359137-BF91-47B5-B377-3134BD6538F7}" presName="tx1" presStyleLbl="revTx" presStyleIdx="2" presStyleCnt="12"/>
      <dgm:spPr/>
    </dgm:pt>
    <dgm:pt modelId="{90178522-371B-4474-A92B-4D2AC222C336}" type="pres">
      <dgm:prSet presAssocID="{96359137-BF91-47B5-B377-3134BD6538F7}" presName="vert1" presStyleCnt="0"/>
      <dgm:spPr/>
    </dgm:pt>
    <dgm:pt modelId="{4A8185CE-71A4-459A-A7AD-CDA9C45EF79A}" type="pres">
      <dgm:prSet presAssocID="{3BC65014-FAA6-45BE-9D3F-F6DAD79F3149}" presName="thickLine" presStyleLbl="alignNode1" presStyleIdx="3" presStyleCnt="12"/>
      <dgm:spPr/>
    </dgm:pt>
    <dgm:pt modelId="{616C83E8-CED8-498D-A337-E6FC1C9B123B}" type="pres">
      <dgm:prSet presAssocID="{3BC65014-FAA6-45BE-9D3F-F6DAD79F3149}" presName="horz1" presStyleCnt="0"/>
      <dgm:spPr/>
    </dgm:pt>
    <dgm:pt modelId="{DE25B55A-61A5-44F7-90B5-690E70CB189D}" type="pres">
      <dgm:prSet presAssocID="{3BC65014-FAA6-45BE-9D3F-F6DAD79F3149}" presName="tx1" presStyleLbl="revTx" presStyleIdx="3" presStyleCnt="12"/>
      <dgm:spPr/>
    </dgm:pt>
    <dgm:pt modelId="{F7B96EAA-8958-46ED-A116-7EB5383E2E2D}" type="pres">
      <dgm:prSet presAssocID="{3BC65014-FAA6-45BE-9D3F-F6DAD79F3149}" presName="vert1" presStyleCnt="0"/>
      <dgm:spPr/>
    </dgm:pt>
    <dgm:pt modelId="{DA807506-3946-463E-8C51-96D08BEE297F}" type="pres">
      <dgm:prSet presAssocID="{7A0A916F-9020-4C93-AEE9-B2080288C274}" presName="thickLine" presStyleLbl="alignNode1" presStyleIdx="4" presStyleCnt="12"/>
      <dgm:spPr/>
    </dgm:pt>
    <dgm:pt modelId="{6226DDDD-BB9F-4A8A-88B4-BB5883CE8E46}" type="pres">
      <dgm:prSet presAssocID="{7A0A916F-9020-4C93-AEE9-B2080288C274}" presName="horz1" presStyleCnt="0"/>
      <dgm:spPr/>
    </dgm:pt>
    <dgm:pt modelId="{E5BEF17A-6715-4FB5-AC66-3DBDF98CD120}" type="pres">
      <dgm:prSet presAssocID="{7A0A916F-9020-4C93-AEE9-B2080288C274}" presName="tx1" presStyleLbl="revTx" presStyleIdx="4" presStyleCnt="12"/>
      <dgm:spPr/>
    </dgm:pt>
    <dgm:pt modelId="{ED21E60A-EABE-4800-BE3E-F9F9B32A034B}" type="pres">
      <dgm:prSet presAssocID="{7A0A916F-9020-4C93-AEE9-B2080288C274}" presName="vert1" presStyleCnt="0"/>
      <dgm:spPr/>
    </dgm:pt>
    <dgm:pt modelId="{7BFA82E8-1F11-499A-81BE-6570B56EB22B}" type="pres">
      <dgm:prSet presAssocID="{65BB42F6-EC69-4B61-97BF-88C8B84EF15B}" presName="thickLine" presStyleLbl="alignNode1" presStyleIdx="5" presStyleCnt="12"/>
      <dgm:spPr/>
    </dgm:pt>
    <dgm:pt modelId="{48DA17B8-D5F1-4C7B-B706-3E81335C9BA0}" type="pres">
      <dgm:prSet presAssocID="{65BB42F6-EC69-4B61-97BF-88C8B84EF15B}" presName="horz1" presStyleCnt="0"/>
      <dgm:spPr/>
    </dgm:pt>
    <dgm:pt modelId="{0C687279-6345-4011-8813-17150D317419}" type="pres">
      <dgm:prSet presAssocID="{65BB42F6-EC69-4B61-97BF-88C8B84EF15B}" presName="tx1" presStyleLbl="revTx" presStyleIdx="5" presStyleCnt="12"/>
      <dgm:spPr/>
    </dgm:pt>
    <dgm:pt modelId="{1D549DB9-25E9-42E5-944E-AB7A418D3451}" type="pres">
      <dgm:prSet presAssocID="{65BB42F6-EC69-4B61-97BF-88C8B84EF15B}" presName="vert1" presStyleCnt="0"/>
      <dgm:spPr/>
    </dgm:pt>
    <dgm:pt modelId="{7E258449-BFFC-4B10-88B7-277E298F8B3C}" type="pres">
      <dgm:prSet presAssocID="{6B689675-51A4-40F2-847D-C8CE0E92DC93}" presName="thickLine" presStyleLbl="alignNode1" presStyleIdx="6" presStyleCnt="12"/>
      <dgm:spPr/>
    </dgm:pt>
    <dgm:pt modelId="{4EC38CDB-C536-4886-80D7-2FABC509B48A}" type="pres">
      <dgm:prSet presAssocID="{6B689675-51A4-40F2-847D-C8CE0E92DC93}" presName="horz1" presStyleCnt="0"/>
      <dgm:spPr/>
    </dgm:pt>
    <dgm:pt modelId="{F6E78505-24D3-4DC9-A879-EC9D56918C74}" type="pres">
      <dgm:prSet presAssocID="{6B689675-51A4-40F2-847D-C8CE0E92DC93}" presName="tx1" presStyleLbl="revTx" presStyleIdx="6" presStyleCnt="12"/>
      <dgm:spPr/>
    </dgm:pt>
    <dgm:pt modelId="{8E58F7A4-C5D0-4807-8666-9B1245C49D4B}" type="pres">
      <dgm:prSet presAssocID="{6B689675-51A4-40F2-847D-C8CE0E92DC93}" presName="vert1" presStyleCnt="0"/>
      <dgm:spPr/>
    </dgm:pt>
    <dgm:pt modelId="{C865E491-ACE9-424E-A080-6812B443F9C5}" type="pres">
      <dgm:prSet presAssocID="{D8A4E0BE-BA6D-4611-96F0-3ECE981D53B9}" presName="thickLine" presStyleLbl="alignNode1" presStyleIdx="7" presStyleCnt="12"/>
      <dgm:spPr/>
    </dgm:pt>
    <dgm:pt modelId="{28A7EBD9-CF75-423D-8E1C-1EC6207E3049}" type="pres">
      <dgm:prSet presAssocID="{D8A4E0BE-BA6D-4611-96F0-3ECE981D53B9}" presName="horz1" presStyleCnt="0"/>
      <dgm:spPr/>
    </dgm:pt>
    <dgm:pt modelId="{B648BF23-EBFC-4D58-A6C5-9DCB245BEC21}" type="pres">
      <dgm:prSet presAssocID="{D8A4E0BE-BA6D-4611-96F0-3ECE981D53B9}" presName="tx1" presStyleLbl="revTx" presStyleIdx="7" presStyleCnt="12"/>
      <dgm:spPr/>
    </dgm:pt>
    <dgm:pt modelId="{CD0021B5-B509-4F23-8ED1-B20B4E1AE52B}" type="pres">
      <dgm:prSet presAssocID="{D8A4E0BE-BA6D-4611-96F0-3ECE981D53B9}" presName="vert1" presStyleCnt="0"/>
      <dgm:spPr/>
    </dgm:pt>
    <dgm:pt modelId="{C64BBC38-6012-46DA-9923-3A47EF46D037}" type="pres">
      <dgm:prSet presAssocID="{53034B89-5A7B-4822-9765-44A11A1D26ED}" presName="thickLine" presStyleLbl="alignNode1" presStyleIdx="8" presStyleCnt="12"/>
      <dgm:spPr/>
    </dgm:pt>
    <dgm:pt modelId="{9B5D4A50-C6E5-4D52-BD06-14623F293A07}" type="pres">
      <dgm:prSet presAssocID="{53034B89-5A7B-4822-9765-44A11A1D26ED}" presName="horz1" presStyleCnt="0"/>
      <dgm:spPr/>
    </dgm:pt>
    <dgm:pt modelId="{D18B690E-8145-44EB-92A8-8FF08285A5AF}" type="pres">
      <dgm:prSet presAssocID="{53034B89-5A7B-4822-9765-44A11A1D26ED}" presName="tx1" presStyleLbl="revTx" presStyleIdx="8" presStyleCnt="12"/>
      <dgm:spPr/>
    </dgm:pt>
    <dgm:pt modelId="{2E1CB775-39B5-4467-BB2D-957C56F63140}" type="pres">
      <dgm:prSet presAssocID="{53034B89-5A7B-4822-9765-44A11A1D26ED}" presName="vert1" presStyleCnt="0"/>
      <dgm:spPr/>
    </dgm:pt>
    <dgm:pt modelId="{B29E6E1C-E07C-451F-8182-D9A175F45449}" type="pres">
      <dgm:prSet presAssocID="{CE1B1849-5140-4E31-8014-77C358D5980B}" presName="thickLine" presStyleLbl="alignNode1" presStyleIdx="9" presStyleCnt="12"/>
      <dgm:spPr/>
    </dgm:pt>
    <dgm:pt modelId="{3BD6949D-628D-4F95-909B-79B2294BD2A5}" type="pres">
      <dgm:prSet presAssocID="{CE1B1849-5140-4E31-8014-77C358D5980B}" presName="horz1" presStyleCnt="0"/>
      <dgm:spPr/>
    </dgm:pt>
    <dgm:pt modelId="{6B6052F3-21F4-4E84-A29A-90D4FEB65C7C}" type="pres">
      <dgm:prSet presAssocID="{CE1B1849-5140-4E31-8014-77C358D5980B}" presName="tx1" presStyleLbl="revTx" presStyleIdx="9" presStyleCnt="12"/>
      <dgm:spPr/>
    </dgm:pt>
    <dgm:pt modelId="{CF3602A8-D9FC-4A27-A87D-FF8CBFFF77F3}" type="pres">
      <dgm:prSet presAssocID="{CE1B1849-5140-4E31-8014-77C358D5980B}" presName="vert1" presStyleCnt="0"/>
      <dgm:spPr/>
    </dgm:pt>
    <dgm:pt modelId="{56411399-38EF-4DC5-98D1-9E6E1A1AC9D8}" type="pres">
      <dgm:prSet presAssocID="{C2D24259-03A7-49F0-BD48-D9567566EE51}" presName="thickLine" presStyleLbl="alignNode1" presStyleIdx="10" presStyleCnt="12"/>
      <dgm:spPr/>
    </dgm:pt>
    <dgm:pt modelId="{FF05B0C3-806B-4168-B380-D73FED535900}" type="pres">
      <dgm:prSet presAssocID="{C2D24259-03A7-49F0-BD48-D9567566EE51}" presName="horz1" presStyleCnt="0"/>
      <dgm:spPr/>
    </dgm:pt>
    <dgm:pt modelId="{7468A221-DAF0-4056-B633-BBF6F2BB03A0}" type="pres">
      <dgm:prSet presAssocID="{C2D24259-03A7-49F0-BD48-D9567566EE51}" presName="tx1" presStyleLbl="revTx" presStyleIdx="10" presStyleCnt="12"/>
      <dgm:spPr/>
    </dgm:pt>
    <dgm:pt modelId="{E1759574-7494-44FE-9D28-D7B1E9DA29C7}" type="pres">
      <dgm:prSet presAssocID="{C2D24259-03A7-49F0-BD48-D9567566EE51}" presName="vert1" presStyleCnt="0"/>
      <dgm:spPr/>
    </dgm:pt>
    <dgm:pt modelId="{84F6047B-8A34-43DB-89C0-81B4CF38C8A8}" type="pres">
      <dgm:prSet presAssocID="{F9D17115-C67B-483D-981B-9DA926034016}" presName="thickLine" presStyleLbl="alignNode1" presStyleIdx="11" presStyleCnt="12"/>
      <dgm:spPr/>
    </dgm:pt>
    <dgm:pt modelId="{72816288-8B7B-4DB1-ABB5-27EA07A65E44}" type="pres">
      <dgm:prSet presAssocID="{F9D17115-C67B-483D-981B-9DA926034016}" presName="horz1" presStyleCnt="0"/>
      <dgm:spPr/>
    </dgm:pt>
    <dgm:pt modelId="{262A2438-2353-4DEA-A20A-C2084D84365F}" type="pres">
      <dgm:prSet presAssocID="{F9D17115-C67B-483D-981B-9DA926034016}" presName="tx1" presStyleLbl="revTx" presStyleIdx="11" presStyleCnt="12"/>
      <dgm:spPr/>
    </dgm:pt>
    <dgm:pt modelId="{1BAA3593-85B0-4FA0-B413-0D4486FC8CBE}" type="pres">
      <dgm:prSet presAssocID="{F9D17115-C67B-483D-981B-9DA926034016}" presName="vert1" presStyleCnt="0"/>
      <dgm:spPr/>
    </dgm:pt>
  </dgm:ptLst>
  <dgm:cxnLst>
    <dgm:cxn modelId="{1D39DE16-01D8-44A0-8D75-6B88351FC260}" srcId="{2148B5C6-1251-424E-8CAF-7C7F54FC776C}" destId="{C2D24259-03A7-49F0-BD48-D9567566EE51}" srcOrd="10" destOrd="0" parTransId="{0D58BC13-C21B-44B8-B0CA-5C2425F22931}" sibTransId="{F9A661DF-737D-4B2B-B971-C373BE85A9F1}"/>
    <dgm:cxn modelId="{FAAB6C22-9108-4118-BEF4-F2858BF39BE3}" type="presOf" srcId="{F9D17115-C67B-483D-981B-9DA926034016}" destId="{262A2438-2353-4DEA-A20A-C2084D84365F}" srcOrd="0" destOrd="0" presId="urn:microsoft.com/office/officeart/2008/layout/LinedList"/>
    <dgm:cxn modelId="{F2F0D923-0F6B-4CA5-AC35-66CD875DC5D4}" srcId="{2148B5C6-1251-424E-8CAF-7C7F54FC776C}" destId="{D8A4E0BE-BA6D-4611-96F0-3ECE981D53B9}" srcOrd="7" destOrd="0" parTransId="{5E80BB06-7E7D-4067-9D40-53F4C00CDEA6}" sibTransId="{5890B58A-0C45-4976-8BE5-4E2677D80549}"/>
    <dgm:cxn modelId="{AA956A25-B20A-46FF-A366-0D42BA6CD126}" srcId="{2148B5C6-1251-424E-8CAF-7C7F54FC776C}" destId="{53034B89-5A7B-4822-9765-44A11A1D26ED}" srcOrd="8" destOrd="0" parTransId="{0197FF77-9661-4B4C-A486-4398124BA83A}" sibTransId="{F645B643-F852-465B-BD28-47104540615C}"/>
    <dgm:cxn modelId="{BE900D26-819F-4AF3-ADBE-D040B3069018}" type="presOf" srcId="{C2D24259-03A7-49F0-BD48-D9567566EE51}" destId="{7468A221-DAF0-4056-B633-BBF6F2BB03A0}" srcOrd="0" destOrd="0" presId="urn:microsoft.com/office/officeart/2008/layout/LinedList"/>
    <dgm:cxn modelId="{E354F528-EEB5-4033-8FA9-224E9F44D494}" srcId="{2148B5C6-1251-424E-8CAF-7C7F54FC776C}" destId="{3B24C843-BBAF-4B66-809E-61083D9E1A65}" srcOrd="0" destOrd="0" parTransId="{37F53A64-F9A1-4C91-8AA0-ED20635F6B16}" sibTransId="{55936BA1-FFC4-484C-B83C-5C5A392128BC}"/>
    <dgm:cxn modelId="{3610B931-4201-4F58-BB14-627AE29E0700}" type="presOf" srcId="{CE1B1849-5140-4E31-8014-77C358D5980B}" destId="{6B6052F3-21F4-4E84-A29A-90D4FEB65C7C}" srcOrd="0" destOrd="0" presId="urn:microsoft.com/office/officeart/2008/layout/LinedList"/>
    <dgm:cxn modelId="{2F386036-2F48-41A3-800A-AE48867F7C84}" srcId="{2148B5C6-1251-424E-8CAF-7C7F54FC776C}" destId="{F9D17115-C67B-483D-981B-9DA926034016}" srcOrd="11" destOrd="0" parTransId="{D4E4B246-6666-4011-8D8F-A4CB930C5985}" sibTransId="{6ED30B14-4473-4FC3-8DD2-CC20DEF67F46}"/>
    <dgm:cxn modelId="{85A8743C-F7EF-4686-9D4C-0A19B9C4F62C}" type="presOf" srcId="{2148B5C6-1251-424E-8CAF-7C7F54FC776C}" destId="{8FC22424-0FD7-42D9-8255-6DC2935FB2BC}" srcOrd="0" destOrd="0" presId="urn:microsoft.com/office/officeart/2008/layout/LinedList"/>
    <dgm:cxn modelId="{7CEB2F60-0512-4A47-BDE1-11E3A3EBFE1F}" srcId="{2148B5C6-1251-424E-8CAF-7C7F54FC776C}" destId="{3BC65014-FAA6-45BE-9D3F-F6DAD79F3149}" srcOrd="3" destOrd="0" parTransId="{16BB0446-2C61-4C6E-90D4-FB4953EF915E}" sibTransId="{EFEB3FF4-EF0E-4E8E-A46D-F5D0831F4524}"/>
    <dgm:cxn modelId="{12FA3461-A2A8-4C18-978C-894233F35F15}" type="presOf" srcId="{53034B89-5A7B-4822-9765-44A11A1D26ED}" destId="{D18B690E-8145-44EB-92A8-8FF08285A5AF}" srcOrd="0" destOrd="0" presId="urn:microsoft.com/office/officeart/2008/layout/LinedList"/>
    <dgm:cxn modelId="{D8C63F44-B027-4D98-8D29-47564AE2F954}" type="presOf" srcId="{65BB42F6-EC69-4B61-97BF-88C8B84EF15B}" destId="{0C687279-6345-4011-8813-17150D317419}" srcOrd="0" destOrd="0" presId="urn:microsoft.com/office/officeart/2008/layout/LinedList"/>
    <dgm:cxn modelId="{38B26444-30E2-499E-A497-FD3B03A73219}" srcId="{2148B5C6-1251-424E-8CAF-7C7F54FC776C}" destId="{96359137-BF91-47B5-B377-3134BD6538F7}" srcOrd="2" destOrd="0" parTransId="{2D78D0A0-1EEB-474D-AA59-F4CB2DBE36EC}" sibTransId="{F7B3E17F-B846-4CA9-8658-9704C5C6A9F3}"/>
    <dgm:cxn modelId="{DBBCA56D-BBBC-4EFD-96C0-4CA84F9751FD}" srcId="{2148B5C6-1251-424E-8CAF-7C7F54FC776C}" destId="{6B689675-51A4-40F2-847D-C8CE0E92DC93}" srcOrd="6" destOrd="0" parTransId="{7A54473B-09F4-4380-A477-35F3644B011E}" sibTransId="{B7EC2AB7-8FCE-408A-9860-4105D3EFFC02}"/>
    <dgm:cxn modelId="{8878C57A-CAB3-40B1-A0EE-65DECE326339}" srcId="{2148B5C6-1251-424E-8CAF-7C7F54FC776C}" destId="{986FD01B-A254-4BCE-96D8-66F6128DD9B7}" srcOrd="1" destOrd="0" parTransId="{5182816A-107E-43D4-909D-C2A37D6A1240}" sibTransId="{78C8E7C5-B532-4A63-8AD0-2DCB566C5FAD}"/>
    <dgm:cxn modelId="{9B21F382-6C3B-46AC-9735-286065FDC88D}" type="presOf" srcId="{6B689675-51A4-40F2-847D-C8CE0E92DC93}" destId="{F6E78505-24D3-4DC9-A879-EC9D56918C74}" srcOrd="0" destOrd="0" presId="urn:microsoft.com/office/officeart/2008/layout/LinedList"/>
    <dgm:cxn modelId="{A2E3088A-6902-4D65-A231-DF85AACDDE45}" type="presOf" srcId="{3BC65014-FAA6-45BE-9D3F-F6DAD79F3149}" destId="{DE25B55A-61A5-44F7-90B5-690E70CB189D}" srcOrd="0" destOrd="0" presId="urn:microsoft.com/office/officeart/2008/layout/LinedList"/>
    <dgm:cxn modelId="{CF0EBFB5-F5C9-45CB-AC10-9E84F7352AF9}" type="presOf" srcId="{3B24C843-BBAF-4B66-809E-61083D9E1A65}" destId="{A1A5E7F5-1D65-44B7-B4C2-B4337C46AB5D}" srcOrd="0" destOrd="0" presId="urn:microsoft.com/office/officeart/2008/layout/LinedList"/>
    <dgm:cxn modelId="{BC8A15BB-1B6C-442B-A496-BE58BAF5C782}" type="presOf" srcId="{D8A4E0BE-BA6D-4611-96F0-3ECE981D53B9}" destId="{B648BF23-EBFC-4D58-A6C5-9DCB245BEC21}" srcOrd="0" destOrd="0" presId="urn:microsoft.com/office/officeart/2008/layout/LinedList"/>
    <dgm:cxn modelId="{F5355FBE-EB0E-4611-BF99-2EA3A0039E21}" srcId="{2148B5C6-1251-424E-8CAF-7C7F54FC776C}" destId="{7A0A916F-9020-4C93-AEE9-B2080288C274}" srcOrd="4" destOrd="0" parTransId="{6B5108CA-0FB1-401E-968C-B45513133AD3}" sibTransId="{ECCA9E72-D18A-4AC9-AB51-D6709595BFB2}"/>
    <dgm:cxn modelId="{BAE6A5C8-C93A-49E2-95C9-C38D4CEBDCBF}" type="presOf" srcId="{986FD01B-A254-4BCE-96D8-66F6128DD9B7}" destId="{02271A89-8F67-41CA-92C3-0CFFE02ECCE9}" srcOrd="0" destOrd="0" presId="urn:microsoft.com/office/officeart/2008/layout/LinedList"/>
    <dgm:cxn modelId="{5A6F13DC-527E-4743-AD3D-3E062FE4C28E}" type="presOf" srcId="{96359137-BF91-47B5-B377-3134BD6538F7}" destId="{3FBCCD72-9F70-4496-927D-4F0BF1A95A2C}" srcOrd="0" destOrd="0" presId="urn:microsoft.com/office/officeart/2008/layout/LinedList"/>
    <dgm:cxn modelId="{33CC4FDC-C222-4746-A0FA-DDD31D593F76}" type="presOf" srcId="{7A0A916F-9020-4C93-AEE9-B2080288C274}" destId="{E5BEF17A-6715-4FB5-AC66-3DBDF98CD120}" srcOrd="0" destOrd="0" presId="urn:microsoft.com/office/officeart/2008/layout/LinedList"/>
    <dgm:cxn modelId="{3BC716E3-4DB1-44B1-843F-1F18782CFB2B}" srcId="{2148B5C6-1251-424E-8CAF-7C7F54FC776C}" destId="{CE1B1849-5140-4E31-8014-77C358D5980B}" srcOrd="9" destOrd="0" parTransId="{590B8B6A-0841-4E45-BB64-54DC61C1D3E3}" sibTransId="{D4C35612-5A64-4262-AEF5-BA54F87DC11E}"/>
    <dgm:cxn modelId="{9C0765F5-52C1-4253-B183-E3A6B4D02AD5}" srcId="{2148B5C6-1251-424E-8CAF-7C7F54FC776C}" destId="{65BB42F6-EC69-4B61-97BF-88C8B84EF15B}" srcOrd="5" destOrd="0" parTransId="{9362A783-7A3D-430B-8939-A052315D3A2D}" sibTransId="{D1A1C436-C93F-4F4A-AB8B-D00EB37D207F}"/>
    <dgm:cxn modelId="{717FB705-B373-4F99-975D-6E3C603DB620}" type="presParOf" srcId="{8FC22424-0FD7-42D9-8255-6DC2935FB2BC}" destId="{8799E259-A918-4944-B728-3483AB987180}" srcOrd="0" destOrd="0" presId="urn:microsoft.com/office/officeart/2008/layout/LinedList"/>
    <dgm:cxn modelId="{A0002322-3F5D-48DD-9564-9C2B4F599F7F}" type="presParOf" srcId="{8FC22424-0FD7-42D9-8255-6DC2935FB2BC}" destId="{CC4CA0F5-BC91-4090-A94F-EBA2943CE846}" srcOrd="1" destOrd="0" presId="urn:microsoft.com/office/officeart/2008/layout/LinedList"/>
    <dgm:cxn modelId="{D0CA57A8-FED3-4F04-BC58-373FC84ECC97}" type="presParOf" srcId="{CC4CA0F5-BC91-4090-A94F-EBA2943CE846}" destId="{A1A5E7F5-1D65-44B7-B4C2-B4337C46AB5D}" srcOrd="0" destOrd="0" presId="urn:microsoft.com/office/officeart/2008/layout/LinedList"/>
    <dgm:cxn modelId="{90D4A19B-716F-4C7D-B73A-B29A45FB7748}" type="presParOf" srcId="{CC4CA0F5-BC91-4090-A94F-EBA2943CE846}" destId="{C0BF642C-CC9D-4003-961A-83D3B252CF65}" srcOrd="1" destOrd="0" presId="urn:microsoft.com/office/officeart/2008/layout/LinedList"/>
    <dgm:cxn modelId="{AD81A05F-3D8A-4399-B870-EC197E63E9A3}" type="presParOf" srcId="{8FC22424-0FD7-42D9-8255-6DC2935FB2BC}" destId="{0DEA3482-7DDA-4412-903C-B06B9AB2D08A}" srcOrd="2" destOrd="0" presId="urn:microsoft.com/office/officeart/2008/layout/LinedList"/>
    <dgm:cxn modelId="{4C900401-E798-4DED-91AD-597C61E4FA35}" type="presParOf" srcId="{8FC22424-0FD7-42D9-8255-6DC2935FB2BC}" destId="{A0785AF5-FB9C-4A1E-AC53-58E25091730A}" srcOrd="3" destOrd="0" presId="urn:microsoft.com/office/officeart/2008/layout/LinedList"/>
    <dgm:cxn modelId="{E2232942-BE0A-4AC4-81A0-EB242265FF5D}" type="presParOf" srcId="{A0785AF5-FB9C-4A1E-AC53-58E25091730A}" destId="{02271A89-8F67-41CA-92C3-0CFFE02ECCE9}" srcOrd="0" destOrd="0" presId="urn:microsoft.com/office/officeart/2008/layout/LinedList"/>
    <dgm:cxn modelId="{60442C5B-3B93-4BF3-80D8-ED7802083827}" type="presParOf" srcId="{A0785AF5-FB9C-4A1E-AC53-58E25091730A}" destId="{2DD40F55-A587-4423-AE4A-2D8A50FD0444}" srcOrd="1" destOrd="0" presId="urn:microsoft.com/office/officeart/2008/layout/LinedList"/>
    <dgm:cxn modelId="{4B5126F4-3B1B-4882-8A14-E570F274FA89}" type="presParOf" srcId="{8FC22424-0FD7-42D9-8255-6DC2935FB2BC}" destId="{10400009-F849-4CEB-A372-0CDBB1F6E31B}" srcOrd="4" destOrd="0" presId="urn:microsoft.com/office/officeart/2008/layout/LinedList"/>
    <dgm:cxn modelId="{02D269F5-22F9-4D31-91EA-5E24CF8FB657}" type="presParOf" srcId="{8FC22424-0FD7-42D9-8255-6DC2935FB2BC}" destId="{70041C19-08A9-4925-BC49-399A844EB041}" srcOrd="5" destOrd="0" presId="urn:microsoft.com/office/officeart/2008/layout/LinedList"/>
    <dgm:cxn modelId="{27C06755-F3E1-4FF5-928B-7528948F9929}" type="presParOf" srcId="{70041C19-08A9-4925-BC49-399A844EB041}" destId="{3FBCCD72-9F70-4496-927D-4F0BF1A95A2C}" srcOrd="0" destOrd="0" presId="urn:microsoft.com/office/officeart/2008/layout/LinedList"/>
    <dgm:cxn modelId="{7296DFB2-DA8F-48EF-B6B5-0BA6492C3F63}" type="presParOf" srcId="{70041C19-08A9-4925-BC49-399A844EB041}" destId="{90178522-371B-4474-A92B-4D2AC222C336}" srcOrd="1" destOrd="0" presId="urn:microsoft.com/office/officeart/2008/layout/LinedList"/>
    <dgm:cxn modelId="{40676BC7-F0D2-4AC8-8E6B-0F7E69DD7522}" type="presParOf" srcId="{8FC22424-0FD7-42D9-8255-6DC2935FB2BC}" destId="{4A8185CE-71A4-459A-A7AD-CDA9C45EF79A}" srcOrd="6" destOrd="0" presId="urn:microsoft.com/office/officeart/2008/layout/LinedList"/>
    <dgm:cxn modelId="{808DD293-4316-40F2-BF1A-75232294A024}" type="presParOf" srcId="{8FC22424-0FD7-42D9-8255-6DC2935FB2BC}" destId="{616C83E8-CED8-498D-A337-E6FC1C9B123B}" srcOrd="7" destOrd="0" presId="urn:microsoft.com/office/officeart/2008/layout/LinedList"/>
    <dgm:cxn modelId="{C15C4DA6-1E38-485E-8D5E-18CB977578D4}" type="presParOf" srcId="{616C83E8-CED8-498D-A337-E6FC1C9B123B}" destId="{DE25B55A-61A5-44F7-90B5-690E70CB189D}" srcOrd="0" destOrd="0" presId="urn:microsoft.com/office/officeart/2008/layout/LinedList"/>
    <dgm:cxn modelId="{E6CF7C97-A3AD-486A-9BD5-8F26C54F4465}" type="presParOf" srcId="{616C83E8-CED8-498D-A337-E6FC1C9B123B}" destId="{F7B96EAA-8958-46ED-A116-7EB5383E2E2D}" srcOrd="1" destOrd="0" presId="urn:microsoft.com/office/officeart/2008/layout/LinedList"/>
    <dgm:cxn modelId="{12D84344-D1D0-4B5D-9D1F-74F848C55CD8}" type="presParOf" srcId="{8FC22424-0FD7-42D9-8255-6DC2935FB2BC}" destId="{DA807506-3946-463E-8C51-96D08BEE297F}" srcOrd="8" destOrd="0" presId="urn:microsoft.com/office/officeart/2008/layout/LinedList"/>
    <dgm:cxn modelId="{F9563ACD-59A5-49A0-A7E3-511918F907C3}" type="presParOf" srcId="{8FC22424-0FD7-42D9-8255-6DC2935FB2BC}" destId="{6226DDDD-BB9F-4A8A-88B4-BB5883CE8E46}" srcOrd="9" destOrd="0" presId="urn:microsoft.com/office/officeart/2008/layout/LinedList"/>
    <dgm:cxn modelId="{4837ED62-4097-4B59-A1D7-DEA9D2E5BA10}" type="presParOf" srcId="{6226DDDD-BB9F-4A8A-88B4-BB5883CE8E46}" destId="{E5BEF17A-6715-4FB5-AC66-3DBDF98CD120}" srcOrd="0" destOrd="0" presId="urn:microsoft.com/office/officeart/2008/layout/LinedList"/>
    <dgm:cxn modelId="{576BD55F-EDA3-4725-ADC1-1C692FCDA7D2}" type="presParOf" srcId="{6226DDDD-BB9F-4A8A-88B4-BB5883CE8E46}" destId="{ED21E60A-EABE-4800-BE3E-F9F9B32A034B}" srcOrd="1" destOrd="0" presId="urn:microsoft.com/office/officeart/2008/layout/LinedList"/>
    <dgm:cxn modelId="{1D59233B-47CC-4CCE-94DF-4281353D80BE}" type="presParOf" srcId="{8FC22424-0FD7-42D9-8255-6DC2935FB2BC}" destId="{7BFA82E8-1F11-499A-81BE-6570B56EB22B}" srcOrd="10" destOrd="0" presId="urn:microsoft.com/office/officeart/2008/layout/LinedList"/>
    <dgm:cxn modelId="{15B2C3CF-2F69-4AE1-B388-ABADDF5F90FD}" type="presParOf" srcId="{8FC22424-0FD7-42D9-8255-6DC2935FB2BC}" destId="{48DA17B8-D5F1-4C7B-B706-3E81335C9BA0}" srcOrd="11" destOrd="0" presId="urn:microsoft.com/office/officeart/2008/layout/LinedList"/>
    <dgm:cxn modelId="{A57CB9B4-E8F8-41C9-B070-DA1FC8E66A88}" type="presParOf" srcId="{48DA17B8-D5F1-4C7B-B706-3E81335C9BA0}" destId="{0C687279-6345-4011-8813-17150D317419}" srcOrd="0" destOrd="0" presId="urn:microsoft.com/office/officeart/2008/layout/LinedList"/>
    <dgm:cxn modelId="{8FF60491-DAEC-4E99-8E1B-1202D8EFE2DE}" type="presParOf" srcId="{48DA17B8-D5F1-4C7B-B706-3E81335C9BA0}" destId="{1D549DB9-25E9-42E5-944E-AB7A418D3451}" srcOrd="1" destOrd="0" presId="urn:microsoft.com/office/officeart/2008/layout/LinedList"/>
    <dgm:cxn modelId="{A1FE21EF-7737-459D-AC87-327A9113B07F}" type="presParOf" srcId="{8FC22424-0FD7-42D9-8255-6DC2935FB2BC}" destId="{7E258449-BFFC-4B10-88B7-277E298F8B3C}" srcOrd="12" destOrd="0" presId="urn:microsoft.com/office/officeart/2008/layout/LinedList"/>
    <dgm:cxn modelId="{64661E2A-BC0B-489A-AF52-B140A5AD3096}" type="presParOf" srcId="{8FC22424-0FD7-42D9-8255-6DC2935FB2BC}" destId="{4EC38CDB-C536-4886-80D7-2FABC509B48A}" srcOrd="13" destOrd="0" presId="urn:microsoft.com/office/officeart/2008/layout/LinedList"/>
    <dgm:cxn modelId="{37DF955E-7342-4CBF-B547-28EB44F16AFD}" type="presParOf" srcId="{4EC38CDB-C536-4886-80D7-2FABC509B48A}" destId="{F6E78505-24D3-4DC9-A879-EC9D56918C74}" srcOrd="0" destOrd="0" presId="urn:microsoft.com/office/officeart/2008/layout/LinedList"/>
    <dgm:cxn modelId="{F757FF88-9B13-4A12-8393-740A573DD708}" type="presParOf" srcId="{4EC38CDB-C536-4886-80D7-2FABC509B48A}" destId="{8E58F7A4-C5D0-4807-8666-9B1245C49D4B}" srcOrd="1" destOrd="0" presId="urn:microsoft.com/office/officeart/2008/layout/LinedList"/>
    <dgm:cxn modelId="{0C3EC139-9358-41AE-9BFE-159A528306F5}" type="presParOf" srcId="{8FC22424-0FD7-42D9-8255-6DC2935FB2BC}" destId="{C865E491-ACE9-424E-A080-6812B443F9C5}" srcOrd="14" destOrd="0" presId="urn:microsoft.com/office/officeart/2008/layout/LinedList"/>
    <dgm:cxn modelId="{00898B88-1EE5-43C6-9972-812F848E484C}" type="presParOf" srcId="{8FC22424-0FD7-42D9-8255-6DC2935FB2BC}" destId="{28A7EBD9-CF75-423D-8E1C-1EC6207E3049}" srcOrd="15" destOrd="0" presId="urn:microsoft.com/office/officeart/2008/layout/LinedList"/>
    <dgm:cxn modelId="{432C4F0B-2A87-42C7-AEB5-34C9D7ACFB69}" type="presParOf" srcId="{28A7EBD9-CF75-423D-8E1C-1EC6207E3049}" destId="{B648BF23-EBFC-4D58-A6C5-9DCB245BEC21}" srcOrd="0" destOrd="0" presId="urn:microsoft.com/office/officeart/2008/layout/LinedList"/>
    <dgm:cxn modelId="{508C3AFC-09AD-4DC0-B3F4-C720587B5F3C}" type="presParOf" srcId="{28A7EBD9-CF75-423D-8E1C-1EC6207E3049}" destId="{CD0021B5-B509-4F23-8ED1-B20B4E1AE52B}" srcOrd="1" destOrd="0" presId="urn:microsoft.com/office/officeart/2008/layout/LinedList"/>
    <dgm:cxn modelId="{950DEA2E-1A07-4456-A7AC-229A9D0EC472}" type="presParOf" srcId="{8FC22424-0FD7-42D9-8255-6DC2935FB2BC}" destId="{C64BBC38-6012-46DA-9923-3A47EF46D037}" srcOrd="16" destOrd="0" presId="urn:microsoft.com/office/officeart/2008/layout/LinedList"/>
    <dgm:cxn modelId="{DA2BC4D8-3047-48CB-8DB0-D6F511FA8931}" type="presParOf" srcId="{8FC22424-0FD7-42D9-8255-6DC2935FB2BC}" destId="{9B5D4A50-C6E5-4D52-BD06-14623F293A07}" srcOrd="17" destOrd="0" presId="urn:microsoft.com/office/officeart/2008/layout/LinedList"/>
    <dgm:cxn modelId="{BFD9AA4E-CBA4-4AE8-8D9B-643994DBC28B}" type="presParOf" srcId="{9B5D4A50-C6E5-4D52-BD06-14623F293A07}" destId="{D18B690E-8145-44EB-92A8-8FF08285A5AF}" srcOrd="0" destOrd="0" presId="urn:microsoft.com/office/officeart/2008/layout/LinedList"/>
    <dgm:cxn modelId="{1AA31B8A-796A-45E9-B191-8B11336364B9}" type="presParOf" srcId="{9B5D4A50-C6E5-4D52-BD06-14623F293A07}" destId="{2E1CB775-39B5-4467-BB2D-957C56F63140}" srcOrd="1" destOrd="0" presId="urn:microsoft.com/office/officeart/2008/layout/LinedList"/>
    <dgm:cxn modelId="{43F7A5AC-B338-4C98-8E5A-0EE6C73787D1}" type="presParOf" srcId="{8FC22424-0FD7-42D9-8255-6DC2935FB2BC}" destId="{B29E6E1C-E07C-451F-8182-D9A175F45449}" srcOrd="18" destOrd="0" presId="urn:microsoft.com/office/officeart/2008/layout/LinedList"/>
    <dgm:cxn modelId="{105B97E7-9F9B-430E-BD76-76E0E26BDBE1}" type="presParOf" srcId="{8FC22424-0FD7-42D9-8255-6DC2935FB2BC}" destId="{3BD6949D-628D-4F95-909B-79B2294BD2A5}" srcOrd="19" destOrd="0" presId="urn:microsoft.com/office/officeart/2008/layout/LinedList"/>
    <dgm:cxn modelId="{27750321-AFDA-4699-8C15-9CF413F93D21}" type="presParOf" srcId="{3BD6949D-628D-4F95-909B-79B2294BD2A5}" destId="{6B6052F3-21F4-4E84-A29A-90D4FEB65C7C}" srcOrd="0" destOrd="0" presId="urn:microsoft.com/office/officeart/2008/layout/LinedList"/>
    <dgm:cxn modelId="{D49AC123-0674-42CB-B586-342FBE6F25CB}" type="presParOf" srcId="{3BD6949D-628D-4F95-909B-79B2294BD2A5}" destId="{CF3602A8-D9FC-4A27-A87D-FF8CBFFF77F3}" srcOrd="1" destOrd="0" presId="urn:microsoft.com/office/officeart/2008/layout/LinedList"/>
    <dgm:cxn modelId="{CA5079B8-651D-4BFA-8CAC-779DDC748B79}" type="presParOf" srcId="{8FC22424-0FD7-42D9-8255-6DC2935FB2BC}" destId="{56411399-38EF-4DC5-98D1-9E6E1A1AC9D8}" srcOrd="20" destOrd="0" presId="urn:microsoft.com/office/officeart/2008/layout/LinedList"/>
    <dgm:cxn modelId="{BC39248E-3E19-4618-B0B8-18E8C0D7FA80}" type="presParOf" srcId="{8FC22424-0FD7-42D9-8255-6DC2935FB2BC}" destId="{FF05B0C3-806B-4168-B380-D73FED535900}" srcOrd="21" destOrd="0" presId="urn:microsoft.com/office/officeart/2008/layout/LinedList"/>
    <dgm:cxn modelId="{434B8F8E-CE8A-4C2A-8B15-82747211C766}" type="presParOf" srcId="{FF05B0C3-806B-4168-B380-D73FED535900}" destId="{7468A221-DAF0-4056-B633-BBF6F2BB03A0}" srcOrd="0" destOrd="0" presId="urn:microsoft.com/office/officeart/2008/layout/LinedList"/>
    <dgm:cxn modelId="{0B83FBCD-10FA-4398-A3C4-6A373FDDF6BE}" type="presParOf" srcId="{FF05B0C3-806B-4168-B380-D73FED535900}" destId="{E1759574-7494-44FE-9D28-D7B1E9DA29C7}" srcOrd="1" destOrd="0" presId="urn:microsoft.com/office/officeart/2008/layout/LinedList"/>
    <dgm:cxn modelId="{55804E4C-34A0-425C-84A9-C689FD6ED228}" type="presParOf" srcId="{8FC22424-0FD7-42D9-8255-6DC2935FB2BC}" destId="{84F6047B-8A34-43DB-89C0-81B4CF38C8A8}" srcOrd="22" destOrd="0" presId="urn:microsoft.com/office/officeart/2008/layout/LinedList"/>
    <dgm:cxn modelId="{A8CC1AB0-8224-4804-9C82-081CDB536954}" type="presParOf" srcId="{8FC22424-0FD7-42D9-8255-6DC2935FB2BC}" destId="{72816288-8B7B-4DB1-ABB5-27EA07A65E44}" srcOrd="23" destOrd="0" presId="urn:microsoft.com/office/officeart/2008/layout/LinedList"/>
    <dgm:cxn modelId="{B74A1E06-F651-4722-B925-3D5F6DFFB8CB}" type="presParOf" srcId="{72816288-8B7B-4DB1-ABB5-27EA07A65E44}" destId="{262A2438-2353-4DEA-A20A-C2084D84365F}" srcOrd="0" destOrd="0" presId="urn:microsoft.com/office/officeart/2008/layout/LinedList"/>
    <dgm:cxn modelId="{CF9A7223-1EA4-4812-A6AD-3ECA1BCB5F1C}" type="presParOf" srcId="{72816288-8B7B-4DB1-ABB5-27EA07A65E44}" destId="{1BAA3593-85B0-4FA0-B413-0D4486FC8C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C5E81E-563E-4E1F-BFAF-93618430BA4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BD6F5FB-6762-4815-95C9-BBF72D26EBA8}">
      <dgm:prSet/>
      <dgm:spPr/>
      <dgm:t>
        <a:bodyPr/>
        <a:lstStyle/>
        <a:p>
          <a:r>
            <a:rPr lang="en-US" dirty="0"/>
            <a:t>Jeffrey Black-19			 Patrick Kelly-19			Christopher Strefelt-18	</a:t>
          </a:r>
        </a:p>
      </dgm:t>
    </dgm:pt>
    <dgm:pt modelId="{F8E07FF8-A5D9-4122-BCA7-5A5870306333}" type="parTrans" cxnId="{BA681760-26EE-4DC0-9F6A-170E206FCFD7}">
      <dgm:prSet/>
      <dgm:spPr/>
      <dgm:t>
        <a:bodyPr/>
        <a:lstStyle/>
        <a:p>
          <a:endParaRPr lang="en-US"/>
        </a:p>
      </dgm:t>
    </dgm:pt>
    <dgm:pt modelId="{EBB3A0FB-867D-4A25-BDDB-0EB0798C9F13}" type="sibTrans" cxnId="{BA681760-26EE-4DC0-9F6A-170E206FCFD7}">
      <dgm:prSet/>
      <dgm:spPr/>
      <dgm:t>
        <a:bodyPr/>
        <a:lstStyle/>
        <a:p>
          <a:endParaRPr lang="en-US"/>
        </a:p>
      </dgm:t>
    </dgm:pt>
    <dgm:pt modelId="{16DF8464-BCAF-4D84-92D1-15C08D3AE2C6}">
      <dgm:prSet/>
      <dgm:spPr/>
      <dgm:t>
        <a:bodyPr/>
        <a:lstStyle/>
        <a:p>
          <a:r>
            <a:rPr lang="en-US" dirty="0"/>
            <a:t>Mary Ann Mendlik-19		 Sharon Echols-19		Erin Scanlon-18 	</a:t>
          </a:r>
        </a:p>
      </dgm:t>
    </dgm:pt>
    <dgm:pt modelId="{C6E3E8B8-7DB3-4CF6-A17C-7A4E6E9332B7}" type="parTrans" cxnId="{16CB3867-7937-4C68-803A-A74B108FDAF4}">
      <dgm:prSet/>
      <dgm:spPr/>
      <dgm:t>
        <a:bodyPr/>
        <a:lstStyle/>
        <a:p>
          <a:endParaRPr lang="en-US"/>
        </a:p>
      </dgm:t>
    </dgm:pt>
    <dgm:pt modelId="{54854F83-7FE1-4C2C-93C9-6B3E4C39152D}" type="sibTrans" cxnId="{16CB3867-7937-4C68-803A-A74B108FDAF4}">
      <dgm:prSet/>
      <dgm:spPr/>
      <dgm:t>
        <a:bodyPr/>
        <a:lstStyle/>
        <a:p>
          <a:endParaRPr lang="en-US"/>
        </a:p>
      </dgm:t>
    </dgm:pt>
    <dgm:pt modelId="{6F20771C-53AD-462A-821A-CF05B48EA005}">
      <dgm:prSet/>
      <dgm:spPr/>
      <dgm:t>
        <a:bodyPr/>
        <a:lstStyle/>
        <a:p>
          <a:r>
            <a:rPr lang="en-US" dirty="0"/>
            <a:t>Edna Jboyle-19			 Amy Jackson-19		Stephen Blake-18</a:t>
          </a:r>
        </a:p>
      </dgm:t>
    </dgm:pt>
    <dgm:pt modelId="{8CD79122-84EB-4418-98CC-B12D4E1B709B}" type="parTrans" cxnId="{F35D8969-B200-4332-9B40-8AC2C09B4597}">
      <dgm:prSet/>
      <dgm:spPr/>
      <dgm:t>
        <a:bodyPr/>
        <a:lstStyle/>
        <a:p>
          <a:endParaRPr lang="en-US"/>
        </a:p>
      </dgm:t>
    </dgm:pt>
    <dgm:pt modelId="{D967EB86-C855-4520-828A-438500E9ACAB}" type="sibTrans" cxnId="{F35D8969-B200-4332-9B40-8AC2C09B4597}">
      <dgm:prSet/>
      <dgm:spPr/>
      <dgm:t>
        <a:bodyPr/>
        <a:lstStyle/>
        <a:p>
          <a:endParaRPr lang="en-US"/>
        </a:p>
      </dgm:t>
    </dgm:pt>
    <dgm:pt modelId="{56EF94B1-BBD0-4CB7-B139-CD476A6164FB}">
      <dgm:prSet/>
      <dgm:spPr/>
      <dgm:t>
        <a:bodyPr/>
        <a:lstStyle/>
        <a:p>
          <a:r>
            <a:rPr lang="en-US" dirty="0"/>
            <a:t>Diane Dougherty-19		 Mathew Spangler-19 		John Dyke-18	</a:t>
          </a:r>
        </a:p>
      </dgm:t>
    </dgm:pt>
    <dgm:pt modelId="{4362F606-9DF3-449C-B419-832D85DBB12F}" type="parTrans" cxnId="{5F9881A3-CACC-44A7-BAA2-AB01FE5FA394}">
      <dgm:prSet/>
      <dgm:spPr/>
      <dgm:t>
        <a:bodyPr/>
        <a:lstStyle/>
        <a:p>
          <a:endParaRPr lang="en-US"/>
        </a:p>
      </dgm:t>
    </dgm:pt>
    <dgm:pt modelId="{FD266666-254F-423E-9FBD-C2FD948B4927}" type="sibTrans" cxnId="{5F9881A3-CACC-44A7-BAA2-AB01FE5FA394}">
      <dgm:prSet/>
      <dgm:spPr/>
      <dgm:t>
        <a:bodyPr/>
        <a:lstStyle/>
        <a:p>
          <a:endParaRPr lang="en-US"/>
        </a:p>
      </dgm:t>
    </dgm:pt>
    <dgm:pt modelId="{60EB1591-86D0-4884-BD22-07BDB91645F6}">
      <dgm:prSet/>
      <dgm:spPr/>
      <dgm:t>
        <a:bodyPr/>
        <a:lstStyle/>
        <a:p>
          <a:r>
            <a:rPr lang="en-US" dirty="0"/>
            <a:t>Dennis Sarisky-19		 Danielle Sparks-19		Timothy Ludick-18 	</a:t>
          </a:r>
        </a:p>
      </dgm:t>
    </dgm:pt>
    <dgm:pt modelId="{9B161D82-8324-452F-9682-E05697725A67}" type="parTrans" cxnId="{85064F38-C37A-49E5-85D8-D850D7F5EBA0}">
      <dgm:prSet/>
      <dgm:spPr/>
      <dgm:t>
        <a:bodyPr/>
        <a:lstStyle/>
        <a:p>
          <a:endParaRPr lang="en-US"/>
        </a:p>
      </dgm:t>
    </dgm:pt>
    <dgm:pt modelId="{B374390B-61DC-494C-8B37-85BD1B1D61F9}" type="sibTrans" cxnId="{85064F38-C37A-49E5-85D8-D850D7F5EBA0}">
      <dgm:prSet/>
      <dgm:spPr/>
      <dgm:t>
        <a:bodyPr/>
        <a:lstStyle/>
        <a:p>
          <a:endParaRPr lang="en-US"/>
        </a:p>
      </dgm:t>
    </dgm:pt>
    <dgm:pt modelId="{FE88BC9A-E923-4212-95C3-B0575512CA56}">
      <dgm:prSet/>
      <dgm:spPr/>
      <dgm:t>
        <a:bodyPr/>
        <a:lstStyle/>
        <a:p>
          <a:r>
            <a:rPr lang="en-US" dirty="0"/>
            <a:t>Robert McCarty-19		 Rebecca Ligibel-19 		Dominic DeLaurentis Jr-18	</a:t>
          </a:r>
        </a:p>
      </dgm:t>
    </dgm:pt>
    <dgm:pt modelId="{78DAB0CF-D888-464B-B21A-E51AE297603E}" type="parTrans" cxnId="{5E202351-B5DE-4089-8DC2-5134382C5AB0}">
      <dgm:prSet/>
      <dgm:spPr/>
      <dgm:t>
        <a:bodyPr/>
        <a:lstStyle/>
        <a:p>
          <a:endParaRPr lang="en-US"/>
        </a:p>
      </dgm:t>
    </dgm:pt>
    <dgm:pt modelId="{B638A7F0-3904-4AE3-B48F-2106A4223315}" type="sibTrans" cxnId="{5E202351-B5DE-4089-8DC2-5134382C5AB0}">
      <dgm:prSet/>
      <dgm:spPr/>
      <dgm:t>
        <a:bodyPr/>
        <a:lstStyle/>
        <a:p>
          <a:endParaRPr lang="en-US"/>
        </a:p>
      </dgm:t>
    </dgm:pt>
    <dgm:pt modelId="{FC32FCC3-1E74-4DB8-8446-4C20182091FA}">
      <dgm:prSet/>
      <dgm:spPr/>
      <dgm:t>
        <a:bodyPr/>
        <a:lstStyle/>
        <a:p>
          <a:r>
            <a:rPr lang="en-US" dirty="0"/>
            <a:t>Priscilla </a:t>
          </a:r>
          <a:r>
            <a:rPr lang="en-US" dirty="0" err="1"/>
            <a:t>Cunnigham</a:t>
          </a:r>
          <a:r>
            <a:rPr lang="en-US" dirty="0"/>
            <a:t> -19		 Jacqueline Huntley-19 		Mary Ruttan-18	</a:t>
          </a:r>
        </a:p>
      </dgm:t>
    </dgm:pt>
    <dgm:pt modelId="{87161E50-6C43-45E2-B9DC-836EA37F6D9E}" type="parTrans" cxnId="{F4A9EFC2-CDF8-44E2-8EF8-08EE43C0721C}">
      <dgm:prSet/>
      <dgm:spPr/>
      <dgm:t>
        <a:bodyPr/>
        <a:lstStyle/>
        <a:p>
          <a:endParaRPr lang="en-US"/>
        </a:p>
      </dgm:t>
    </dgm:pt>
    <dgm:pt modelId="{58D5B115-EA11-4FEF-8C5F-E5EBA2F30486}" type="sibTrans" cxnId="{F4A9EFC2-CDF8-44E2-8EF8-08EE43C0721C}">
      <dgm:prSet/>
      <dgm:spPr/>
      <dgm:t>
        <a:bodyPr/>
        <a:lstStyle/>
        <a:p>
          <a:endParaRPr lang="en-US"/>
        </a:p>
      </dgm:t>
    </dgm:pt>
    <dgm:pt modelId="{9AEBA557-F4E2-4355-9BC5-9C1358090488}">
      <dgm:prSet/>
      <dgm:spPr/>
      <dgm:t>
        <a:bodyPr/>
        <a:lstStyle/>
        <a:p>
          <a:r>
            <a:rPr lang="en-US" dirty="0"/>
            <a:t>Jeffrey Ehrbar-19		 Joseph Pfundstein-18		Jeremy Foltz-18 	</a:t>
          </a:r>
        </a:p>
      </dgm:t>
    </dgm:pt>
    <dgm:pt modelId="{38B3E2FA-2583-47F6-BB20-72BCBA2F2E8D}" type="parTrans" cxnId="{0CEAD695-644D-4093-A751-22B107F16B8F}">
      <dgm:prSet/>
      <dgm:spPr/>
      <dgm:t>
        <a:bodyPr/>
        <a:lstStyle/>
        <a:p>
          <a:endParaRPr lang="en-US"/>
        </a:p>
      </dgm:t>
    </dgm:pt>
    <dgm:pt modelId="{51108978-7AB2-406E-8ACB-27D7096C953A}" type="sibTrans" cxnId="{0CEAD695-644D-4093-A751-22B107F16B8F}">
      <dgm:prSet/>
      <dgm:spPr/>
      <dgm:t>
        <a:bodyPr/>
        <a:lstStyle/>
        <a:p>
          <a:endParaRPr lang="en-US"/>
        </a:p>
      </dgm:t>
    </dgm:pt>
    <dgm:pt modelId="{9E2A3797-C666-4391-A71A-55DA10DCCC4A}">
      <dgm:prSet/>
      <dgm:spPr/>
      <dgm:t>
        <a:bodyPr/>
        <a:lstStyle/>
        <a:p>
          <a:r>
            <a:rPr lang="en-US" dirty="0"/>
            <a:t>Christopher Stallkamp-19	 Charles  Walsh-18		David Lee Kitzler-18 	</a:t>
          </a:r>
        </a:p>
      </dgm:t>
    </dgm:pt>
    <dgm:pt modelId="{25A7CA14-BD40-4159-AFBC-92138F5FE56D}" type="parTrans" cxnId="{490AE530-FE3F-4A73-AD1B-43ACC09D1682}">
      <dgm:prSet/>
      <dgm:spPr/>
      <dgm:t>
        <a:bodyPr/>
        <a:lstStyle/>
        <a:p>
          <a:endParaRPr lang="en-US"/>
        </a:p>
      </dgm:t>
    </dgm:pt>
    <dgm:pt modelId="{65C31EB6-1676-4373-BB29-A11AF83EBEAF}" type="sibTrans" cxnId="{490AE530-FE3F-4A73-AD1B-43ACC09D1682}">
      <dgm:prSet/>
      <dgm:spPr/>
      <dgm:t>
        <a:bodyPr/>
        <a:lstStyle/>
        <a:p>
          <a:endParaRPr lang="en-US"/>
        </a:p>
      </dgm:t>
    </dgm:pt>
    <dgm:pt modelId="{E31A083C-DAAE-4B97-8A48-AB82ADA031C1}">
      <dgm:prSet/>
      <dgm:spPr/>
      <dgm:t>
        <a:bodyPr/>
        <a:lstStyle/>
        <a:p>
          <a:r>
            <a:rPr lang="en-US" dirty="0"/>
            <a:t>Gregory McGory-19		 Todd Calaway-18 		John Pico-17	</a:t>
          </a:r>
        </a:p>
      </dgm:t>
    </dgm:pt>
    <dgm:pt modelId="{B79D10C2-41E9-40F0-85FC-6E4F73CAD160}" type="parTrans" cxnId="{892C90FA-8BB3-4E5A-9D4D-42AFE5D4A8B4}">
      <dgm:prSet/>
      <dgm:spPr/>
      <dgm:t>
        <a:bodyPr/>
        <a:lstStyle/>
        <a:p>
          <a:endParaRPr lang="en-US"/>
        </a:p>
      </dgm:t>
    </dgm:pt>
    <dgm:pt modelId="{7C34350A-6B27-430F-B1BA-B49D4774F525}" type="sibTrans" cxnId="{892C90FA-8BB3-4E5A-9D4D-42AFE5D4A8B4}">
      <dgm:prSet/>
      <dgm:spPr/>
      <dgm:t>
        <a:bodyPr/>
        <a:lstStyle/>
        <a:p>
          <a:endParaRPr lang="en-US"/>
        </a:p>
      </dgm:t>
    </dgm:pt>
    <dgm:pt modelId="{C3113C10-EC3B-44C0-B8FB-339F0413D5F6}">
      <dgm:prSet/>
      <dgm:spPr/>
      <dgm:t>
        <a:bodyPr/>
        <a:lstStyle/>
        <a:p>
          <a:r>
            <a:rPr lang="en-US" dirty="0"/>
            <a:t>Thomas Freeman-19		 Donald Hepfner-18 		Brett Plassard-17	</a:t>
          </a:r>
        </a:p>
      </dgm:t>
    </dgm:pt>
    <dgm:pt modelId="{09934B5B-E0CD-4051-B7DB-8539E9DEC23B}" type="parTrans" cxnId="{54816AB0-069D-4748-91D6-9E26AC08AC51}">
      <dgm:prSet/>
      <dgm:spPr/>
      <dgm:t>
        <a:bodyPr/>
        <a:lstStyle/>
        <a:p>
          <a:endParaRPr lang="en-US"/>
        </a:p>
      </dgm:t>
    </dgm:pt>
    <dgm:pt modelId="{C945A17D-0F76-4676-8554-716D11CF822B}" type="sibTrans" cxnId="{54816AB0-069D-4748-91D6-9E26AC08AC51}">
      <dgm:prSet/>
      <dgm:spPr/>
      <dgm:t>
        <a:bodyPr/>
        <a:lstStyle/>
        <a:p>
          <a:endParaRPr lang="en-US"/>
        </a:p>
      </dgm:t>
    </dgm:pt>
    <dgm:pt modelId="{CCA6F093-7674-48EF-A586-4C9FA04F4C65}">
      <dgm:prSet/>
      <dgm:spPr/>
      <dgm:t>
        <a:bodyPr/>
        <a:lstStyle/>
        <a:p>
          <a:r>
            <a:rPr lang="en-US" dirty="0"/>
            <a:t>Franklin Beni-19			 </a:t>
          </a:r>
          <a:r>
            <a:rPr lang="en-US" dirty="0" err="1"/>
            <a:t>Jeralyn</a:t>
          </a:r>
          <a:r>
            <a:rPr lang="en-US" dirty="0"/>
            <a:t> Mercer-18		Stephanie Perazzo-17</a:t>
          </a:r>
        </a:p>
      </dgm:t>
    </dgm:pt>
    <dgm:pt modelId="{38FCE695-570B-4C9D-9741-365170E59A8E}" type="parTrans" cxnId="{1D036DDF-9376-4BC6-8BE3-0FCD44318F02}">
      <dgm:prSet/>
      <dgm:spPr/>
      <dgm:t>
        <a:bodyPr/>
        <a:lstStyle/>
        <a:p>
          <a:endParaRPr lang="en-US"/>
        </a:p>
      </dgm:t>
    </dgm:pt>
    <dgm:pt modelId="{8E2855D8-CF4D-46E7-99DD-BF390F9578E6}" type="sibTrans" cxnId="{1D036DDF-9376-4BC6-8BE3-0FCD44318F02}">
      <dgm:prSet/>
      <dgm:spPr/>
      <dgm:t>
        <a:bodyPr/>
        <a:lstStyle/>
        <a:p>
          <a:endParaRPr lang="en-US"/>
        </a:p>
      </dgm:t>
    </dgm:pt>
    <dgm:pt modelId="{C57A88CB-05B2-42F5-B1BE-EA394940BE58}" type="pres">
      <dgm:prSet presAssocID="{4CC5E81E-563E-4E1F-BFAF-93618430BA4F}" presName="vert0" presStyleCnt="0">
        <dgm:presLayoutVars>
          <dgm:dir/>
          <dgm:animOne val="branch"/>
          <dgm:animLvl val="lvl"/>
        </dgm:presLayoutVars>
      </dgm:prSet>
      <dgm:spPr/>
    </dgm:pt>
    <dgm:pt modelId="{75E5FAA1-61C6-4854-A853-B69AB0B4E131}" type="pres">
      <dgm:prSet presAssocID="{0BD6F5FB-6762-4815-95C9-BBF72D26EBA8}" presName="thickLine" presStyleLbl="alignNode1" presStyleIdx="0" presStyleCnt="12"/>
      <dgm:spPr/>
    </dgm:pt>
    <dgm:pt modelId="{677CAA4E-E331-4BAA-A10B-0F0B950DB2BD}" type="pres">
      <dgm:prSet presAssocID="{0BD6F5FB-6762-4815-95C9-BBF72D26EBA8}" presName="horz1" presStyleCnt="0"/>
      <dgm:spPr/>
    </dgm:pt>
    <dgm:pt modelId="{8DE86D9E-DC23-4225-BDF3-4E146F9C15C0}" type="pres">
      <dgm:prSet presAssocID="{0BD6F5FB-6762-4815-95C9-BBF72D26EBA8}" presName="tx1" presStyleLbl="revTx" presStyleIdx="0" presStyleCnt="12"/>
      <dgm:spPr/>
    </dgm:pt>
    <dgm:pt modelId="{BB259186-D372-4B1E-B670-AC67EDA717E9}" type="pres">
      <dgm:prSet presAssocID="{0BD6F5FB-6762-4815-95C9-BBF72D26EBA8}" presName="vert1" presStyleCnt="0"/>
      <dgm:spPr/>
    </dgm:pt>
    <dgm:pt modelId="{2D5CCBB6-37E0-4A4D-9C9E-9CF66C7044CA}" type="pres">
      <dgm:prSet presAssocID="{16DF8464-BCAF-4D84-92D1-15C08D3AE2C6}" presName="thickLine" presStyleLbl="alignNode1" presStyleIdx="1" presStyleCnt="12"/>
      <dgm:spPr/>
    </dgm:pt>
    <dgm:pt modelId="{9BD1FF93-33ED-4A80-BD91-3B79C3A7DDC5}" type="pres">
      <dgm:prSet presAssocID="{16DF8464-BCAF-4D84-92D1-15C08D3AE2C6}" presName="horz1" presStyleCnt="0"/>
      <dgm:spPr/>
    </dgm:pt>
    <dgm:pt modelId="{C3E62C53-3265-4A30-9E11-36C4052349F2}" type="pres">
      <dgm:prSet presAssocID="{16DF8464-BCAF-4D84-92D1-15C08D3AE2C6}" presName="tx1" presStyleLbl="revTx" presStyleIdx="1" presStyleCnt="12"/>
      <dgm:spPr/>
    </dgm:pt>
    <dgm:pt modelId="{5B14DB90-B58C-4201-B8FC-6AC31DF0DB7B}" type="pres">
      <dgm:prSet presAssocID="{16DF8464-BCAF-4D84-92D1-15C08D3AE2C6}" presName="vert1" presStyleCnt="0"/>
      <dgm:spPr/>
    </dgm:pt>
    <dgm:pt modelId="{7A7CAF76-4375-4134-820B-AABDE935F986}" type="pres">
      <dgm:prSet presAssocID="{6F20771C-53AD-462A-821A-CF05B48EA005}" presName="thickLine" presStyleLbl="alignNode1" presStyleIdx="2" presStyleCnt="12"/>
      <dgm:spPr/>
    </dgm:pt>
    <dgm:pt modelId="{54FE18A9-A503-422E-B728-B18018B40B26}" type="pres">
      <dgm:prSet presAssocID="{6F20771C-53AD-462A-821A-CF05B48EA005}" presName="horz1" presStyleCnt="0"/>
      <dgm:spPr/>
    </dgm:pt>
    <dgm:pt modelId="{C68A8A6B-1A01-41CC-BE7A-F267BEEBA33A}" type="pres">
      <dgm:prSet presAssocID="{6F20771C-53AD-462A-821A-CF05B48EA005}" presName="tx1" presStyleLbl="revTx" presStyleIdx="2" presStyleCnt="12"/>
      <dgm:spPr/>
    </dgm:pt>
    <dgm:pt modelId="{6FA281BB-5200-4E91-9785-6475C55C34BD}" type="pres">
      <dgm:prSet presAssocID="{6F20771C-53AD-462A-821A-CF05B48EA005}" presName="vert1" presStyleCnt="0"/>
      <dgm:spPr/>
    </dgm:pt>
    <dgm:pt modelId="{E3D321B7-6745-4957-A084-E2D55F19DF30}" type="pres">
      <dgm:prSet presAssocID="{56EF94B1-BBD0-4CB7-B139-CD476A6164FB}" presName="thickLine" presStyleLbl="alignNode1" presStyleIdx="3" presStyleCnt="12"/>
      <dgm:spPr/>
    </dgm:pt>
    <dgm:pt modelId="{3BF8076A-6A5F-4E64-B75E-41BE5A3353F2}" type="pres">
      <dgm:prSet presAssocID="{56EF94B1-BBD0-4CB7-B139-CD476A6164FB}" presName="horz1" presStyleCnt="0"/>
      <dgm:spPr/>
    </dgm:pt>
    <dgm:pt modelId="{D555F4D6-C66F-4640-B1FE-8F7E2C7CE3AA}" type="pres">
      <dgm:prSet presAssocID="{56EF94B1-BBD0-4CB7-B139-CD476A6164FB}" presName="tx1" presStyleLbl="revTx" presStyleIdx="3" presStyleCnt="12"/>
      <dgm:spPr/>
    </dgm:pt>
    <dgm:pt modelId="{A240E85D-5A13-46D5-8FD5-C41022DA4DA7}" type="pres">
      <dgm:prSet presAssocID="{56EF94B1-BBD0-4CB7-B139-CD476A6164FB}" presName="vert1" presStyleCnt="0"/>
      <dgm:spPr/>
    </dgm:pt>
    <dgm:pt modelId="{2904C699-AE37-4A66-A03F-EE049845C9DB}" type="pres">
      <dgm:prSet presAssocID="{60EB1591-86D0-4884-BD22-07BDB91645F6}" presName="thickLine" presStyleLbl="alignNode1" presStyleIdx="4" presStyleCnt="12"/>
      <dgm:spPr/>
    </dgm:pt>
    <dgm:pt modelId="{5FA37991-C0B2-4867-863E-E8F6F7D63ABF}" type="pres">
      <dgm:prSet presAssocID="{60EB1591-86D0-4884-BD22-07BDB91645F6}" presName="horz1" presStyleCnt="0"/>
      <dgm:spPr/>
    </dgm:pt>
    <dgm:pt modelId="{7F3427E1-2368-43A7-9BB1-AA127B0AF7FC}" type="pres">
      <dgm:prSet presAssocID="{60EB1591-86D0-4884-BD22-07BDB91645F6}" presName="tx1" presStyleLbl="revTx" presStyleIdx="4" presStyleCnt="12"/>
      <dgm:spPr/>
    </dgm:pt>
    <dgm:pt modelId="{D1F406D2-5D3D-481E-99A6-A5B8D17F7092}" type="pres">
      <dgm:prSet presAssocID="{60EB1591-86D0-4884-BD22-07BDB91645F6}" presName="vert1" presStyleCnt="0"/>
      <dgm:spPr/>
    </dgm:pt>
    <dgm:pt modelId="{58BE1836-B0D5-4047-9956-3DB7AA49B797}" type="pres">
      <dgm:prSet presAssocID="{FE88BC9A-E923-4212-95C3-B0575512CA56}" presName="thickLine" presStyleLbl="alignNode1" presStyleIdx="5" presStyleCnt="12"/>
      <dgm:spPr/>
    </dgm:pt>
    <dgm:pt modelId="{C2A5C0B8-39A3-4EC0-987D-65CDCDEFBA54}" type="pres">
      <dgm:prSet presAssocID="{FE88BC9A-E923-4212-95C3-B0575512CA56}" presName="horz1" presStyleCnt="0"/>
      <dgm:spPr/>
    </dgm:pt>
    <dgm:pt modelId="{4DB7222E-41EE-40BE-A0FF-BD977EF813B0}" type="pres">
      <dgm:prSet presAssocID="{FE88BC9A-E923-4212-95C3-B0575512CA56}" presName="tx1" presStyleLbl="revTx" presStyleIdx="5" presStyleCnt="12"/>
      <dgm:spPr/>
    </dgm:pt>
    <dgm:pt modelId="{25F1B38D-DE75-477A-A602-3563E07FAE93}" type="pres">
      <dgm:prSet presAssocID="{FE88BC9A-E923-4212-95C3-B0575512CA56}" presName="vert1" presStyleCnt="0"/>
      <dgm:spPr/>
    </dgm:pt>
    <dgm:pt modelId="{9A0C090A-47E9-4DEB-A75B-CAC92B26E5A6}" type="pres">
      <dgm:prSet presAssocID="{FC32FCC3-1E74-4DB8-8446-4C20182091FA}" presName="thickLine" presStyleLbl="alignNode1" presStyleIdx="6" presStyleCnt="12"/>
      <dgm:spPr/>
    </dgm:pt>
    <dgm:pt modelId="{84626967-B176-42E6-B34B-5DED49174BB9}" type="pres">
      <dgm:prSet presAssocID="{FC32FCC3-1E74-4DB8-8446-4C20182091FA}" presName="horz1" presStyleCnt="0"/>
      <dgm:spPr/>
    </dgm:pt>
    <dgm:pt modelId="{6FA6664B-B07B-41A0-81AB-0B72E590E822}" type="pres">
      <dgm:prSet presAssocID="{FC32FCC3-1E74-4DB8-8446-4C20182091FA}" presName="tx1" presStyleLbl="revTx" presStyleIdx="6" presStyleCnt="12"/>
      <dgm:spPr/>
    </dgm:pt>
    <dgm:pt modelId="{888B0D5A-965F-4452-B9C5-B8F94CADD290}" type="pres">
      <dgm:prSet presAssocID="{FC32FCC3-1E74-4DB8-8446-4C20182091FA}" presName="vert1" presStyleCnt="0"/>
      <dgm:spPr/>
    </dgm:pt>
    <dgm:pt modelId="{07597957-76E4-4FC2-BE16-5345DC3569DF}" type="pres">
      <dgm:prSet presAssocID="{9AEBA557-F4E2-4355-9BC5-9C1358090488}" presName="thickLine" presStyleLbl="alignNode1" presStyleIdx="7" presStyleCnt="12"/>
      <dgm:spPr/>
    </dgm:pt>
    <dgm:pt modelId="{4CEF4D0F-F9F2-44B2-8781-1724C05A6A1F}" type="pres">
      <dgm:prSet presAssocID="{9AEBA557-F4E2-4355-9BC5-9C1358090488}" presName="horz1" presStyleCnt="0"/>
      <dgm:spPr/>
    </dgm:pt>
    <dgm:pt modelId="{EC585B29-B626-47C7-B5CA-94197B0AB5C7}" type="pres">
      <dgm:prSet presAssocID="{9AEBA557-F4E2-4355-9BC5-9C1358090488}" presName="tx1" presStyleLbl="revTx" presStyleIdx="7" presStyleCnt="12"/>
      <dgm:spPr/>
    </dgm:pt>
    <dgm:pt modelId="{21791E18-1B85-4B85-85B6-C9D71D739952}" type="pres">
      <dgm:prSet presAssocID="{9AEBA557-F4E2-4355-9BC5-9C1358090488}" presName="vert1" presStyleCnt="0"/>
      <dgm:spPr/>
    </dgm:pt>
    <dgm:pt modelId="{EDEBA38D-F95D-44E5-9C2D-97601598338B}" type="pres">
      <dgm:prSet presAssocID="{9E2A3797-C666-4391-A71A-55DA10DCCC4A}" presName="thickLine" presStyleLbl="alignNode1" presStyleIdx="8" presStyleCnt="12"/>
      <dgm:spPr/>
    </dgm:pt>
    <dgm:pt modelId="{DFD583CC-23D6-4979-BFB4-7282218CA17D}" type="pres">
      <dgm:prSet presAssocID="{9E2A3797-C666-4391-A71A-55DA10DCCC4A}" presName="horz1" presStyleCnt="0"/>
      <dgm:spPr/>
    </dgm:pt>
    <dgm:pt modelId="{FF868A1D-5566-433B-B794-16E6AD6348CF}" type="pres">
      <dgm:prSet presAssocID="{9E2A3797-C666-4391-A71A-55DA10DCCC4A}" presName="tx1" presStyleLbl="revTx" presStyleIdx="8" presStyleCnt="12"/>
      <dgm:spPr/>
    </dgm:pt>
    <dgm:pt modelId="{578888D5-306D-4621-8A57-1436D025609A}" type="pres">
      <dgm:prSet presAssocID="{9E2A3797-C666-4391-A71A-55DA10DCCC4A}" presName="vert1" presStyleCnt="0"/>
      <dgm:spPr/>
    </dgm:pt>
    <dgm:pt modelId="{E6F7838D-9F9A-463C-B16E-9EF579CD34DF}" type="pres">
      <dgm:prSet presAssocID="{E31A083C-DAAE-4B97-8A48-AB82ADA031C1}" presName="thickLine" presStyleLbl="alignNode1" presStyleIdx="9" presStyleCnt="12"/>
      <dgm:spPr/>
    </dgm:pt>
    <dgm:pt modelId="{DDE45F08-5C4F-4C45-8472-897CEF6C876F}" type="pres">
      <dgm:prSet presAssocID="{E31A083C-DAAE-4B97-8A48-AB82ADA031C1}" presName="horz1" presStyleCnt="0"/>
      <dgm:spPr/>
    </dgm:pt>
    <dgm:pt modelId="{E7191532-127C-48C6-9F0D-C2394FB9FA5B}" type="pres">
      <dgm:prSet presAssocID="{E31A083C-DAAE-4B97-8A48-AB82ADA031C1}" presName="tx1" presStyleLbl="revTx" presStyleIdx="9" presStyleCnt="12"/>
      <dgm:spPr/>
    </dgm:pt>
    <dgm:pt modelId="{C70E8520-188D-4ACC-A088-0FBC6B622475}" type="pres">
      <dgm:prSet presAssocID="{E31A083C-DAAE-4B97-8A48-AB82ADA031C1}" presName="vert1" presStyleCnt="0"/>
      <dgm:spPr/>
    </dgm:pt>
    <dgm:pt modelId="{E2095378-BDA0-42D0-B5B5-EED9731D434E}" type="pres">
      <dgm:prSet presAssocID="{C3113C10-EC3B-44C0-B8FB-339F0413D5F6}" presName="thickLine" presStyleLbl="alignNode1" presStyleIdx="10" presStyleCnt="12"/>
      <dgm:spPr/>
    </dgm:pt>
    <dgm:pt modelId="{FF95904C-34AE-4747-8703-BA9F564256DF}" type="pres">
      <dgm:prSet presAssocID="{C3113C10-EC3B-44C0-B8FB-339F0413D5F6}" presName="horz1" presStyleCnt="0"/>
      <dgm:spPr/>
    </dgm:pt>
    <dgm:pt modelId="{CC65F57C-8516-49E7-AF00-9CE930FAD927}" type="pres">
      <dgm:prSet presAssocID="{C3113C10-EC3B-44C0-B8FB-339F0413D5F6}" presName="tx1" presStyleLbl="revTx" presStyleIdx="10" presStyleCnt="12"/>
      <dgm:spPr/>
    </dgm:pt>
    <dgm:pt modelId="{4E42A9A7-7DBE-47FD-92DB-F3F68F32611D}" type="pres">
      <dgm:prSet presAssocID="{C3113C10-EC3B-44C0-B8FB-339F0413D5F6}" presName="vert1" presStyleCnt="0"/>
      <dgm:spPr/>
    </dgm:pt>
    <dgm:pt modelId="{D321CCAD-F99E-4165-800C-2E96002F762B}" type="pres">
      <dgm:prSet presAssocID="{CCA6F093-7674-48EF-A586-4C9FA04F4C65}" presName="thickLine" presStyleLbl="alignNode1" presStyleIdx="11" presStyleCnt="12"/>
      <dgm:spPr/>
    </dgm:pt>
    <dgm:pt modelId="{D1580D70-D897-4452-B6C1-F67361DC4DD1}" type="pres">
      <dgm:prSet presAssocID="{CCA6F093-7674-48EF-A586-4C9FA04F4C65}" presName="horz1" presStyleCnt="0"/>
      <dgm:spPr/>
    </dgm:pt>
    <dgm:pt modelId="{0EDE839C-8CA5-446A-80D8-B1F71F44EC64}" type="pres">
      <dgm:prSet presAssocID="{CCA6F093-7674-48EF-A586-4C9FA04F4C65}" presName="tx1" presStyleLbl="revTx" presStyleIdx="11" presStyleCnt="12"/>
      <dgm:spPr/>
    </dgm:pt>
    <dgm:pt modelId="{FE3E6891-F509-4653-8E42-5D18F71F26F4}" type="pres">
      <dgm:prSet presAssocID="{CCA6F093-7674-48EF-A586-4C9FA04F4C65}" presName="vert1" presStyleCnt="0"/>
      <dgm:spPr/>
    </dgm:pt>
  </dgm:ptLst>
  <dgm:cxnLst>
    <dgm:cxn modelId="{282CDE00-9D43-440F-A18F-C0BE5D342AC0}" type="presOf" srcId="{E31A083C-DAAE-4B97-8A48-AB82ADA031C1}" destId="{E7191532-127C-48C6-9F0D-C2394FB9FA5B}" srcOrd="0" destOrd="0" presId="urn:microsoft.com/office/officeart/2008/layout/LinedList"/>
    <dgm:cxn modelId="{1468E10A-D5BD-407E-8C32-A5F1C44443CC}" type="presOf" srcId="{60EB1591-86D0-4884-BD22-07BDB91645F6}" destId="{7F3427E1-2368-43A7-9BB1-AA127B0AF7FC}" srcOrd="0" destOrd="0" presId="urn:microsoft.com/office/officeart/2008/layout/LinedList"/>
    <dgm:cxn modelId="{5CD55213-72AA-40C0-95D3-3E4560441396}" type="presOf" srcId="{FC32FCC3-1E74-4DB8-8446-4C20182091FA}" destId="{6FA6664B-B07B-41A0-81AB-0B72E590E822}" srcOrd="0" destOrd="0" presId="urn:microsoft.com/office/officeart/2008/layout/LinedList"/>
    <dgm:cxn modelId="{490AE530-FE3F-4A73-AD1B-43ACC09D1682}" srcId="{4CC5E81E-563E-4E1F-BFAF-93618430BA4F}" destId="{9E2A3797-C666-4391-A71A-55DA10DCCC4A}" srcOrd="8" destOrd="0" parTransId="{25A7CA14-BD40-4159-AFBC-92138F5FE56D}" sibTransId="{65C31EB6-1676-4373-BB29-A11AF83EBEAF}"/>
    <dgm:cxn modelId="{85064F38-C37A-49E5-85D8-D850D7F5EBA0}" srcId="{4CC5E81E-563E-4E1F-BFAF-93618430BA4F}" destId="{60EB1591-86D0-4884-BD22-07BDB91645F6}" srcOrd="4" destOrd="0" parTransId="{9B161D82-8324-452F-9682-E05697725A67}" sibTransId="{B374390B-61DC-494C-8B37-85BD1B1D61F9}"/>
    <dgm:cxn modelId="{BA681760-26EE-4DC0-9F6A-170E206FCFD7}" srcId="{4CC5E81E-563E-4E1F-BFAF-93618430BA4F}" destId="{0BD6F5FB-6762-4815-95C9-BBF72D26EBA8}" srcOrd="0" destOrd="0" parTransId="{F8E07FF8-A5D9-4122-BCA7-5A5870306333}" sibTransId="{EBB3A0FB-867D-4A25-BDDB-0EB0798C9F13}"/>
    <dgm:cxn modelId="{16CB3867-7937-4C68-803A-A74B108FDAF4}" srcId="{4CC5E81E-563E-4E1F-BFAF-93618430BA4F}" destId="{16DF8464-BCAF-4D84-92D1-15C08D3AE2C6}" srcOrd="1" destOrd="0" parTransId="{C6E3E8B8-7DB3-4CF6-A17C-7A4E6E9332B7}" sibTransId="{54854F83-7FE1-4C2C-93C9-6B3E4C39152D}"/>
    <dgm:cxn modelId="{F35D8969-B200-4332-9B40-8AC2C09B4597}" srcId="{4CC5E81E-563E-4E1F-BFAF-93618430BA4F}" destId="{6F20771C-53AD-462A-821A-CF05B48EA005}" srcOrd="2" destOrd="0" parTransId="{8CD79122-84EB-4418-98CC-B12D4E1B709B}" sibTransId="{D967EB86-C855-4520-828A-438500E9ACAB}"/>
    <dgm:cxn modelId="{5E202351-B5DE-4089-8DC2-5134382C5AB0}" srcId="{4CC5E81E-563E-4E1F-BFAF-93618430BA4F}" destId="{FE88BC9A-E923-4212-95C3-B0575512CA56}" srcOrd="5" destOrd="0" parTransId="{78DAB0CF-D888-464B-B21A-E51AE297603E}" sibTransId="{B638A7F0-3904-4AE3-B48F-2106A4223315}"/>
    <dgm:cxn modelId="{C6BC9359-FF12-4BED-BC7E-6642678DFA19}" type="presOf" srcId="{0BD6F5FB-6762-4815-95C9-BBF72D26EBA8}" destId="{8DE86D9E-DC23-4225-BDF3-4E146F9C15C0}" srcOrd="0" destOrd="0" presId="urn:microsoft.com/office/officeart/2008/layout/LinedList"/>
    <dgm:cxn modelId="{58EF7F84-2C13-42BF-8A05-06B9498A3C36}" type="presOf" srcId="{4CC5E81E-563E-4E1F-BFAF-93618430BA4F}" destId="{C57A88CB-05B2-42F5-B1BE-EA394940BE58}" srcOrd="0" destOrd="0" presId="urn:microsoft.com/office/officeart/2008/layout/LinedList"/>
    <dgm:cxn modelId="{BCB63885-69D3-4C85-9A73-FF0016DC43A7}" type="presOf" srcId="{9E2A3797-C666-4391-A71A-55DA10DCCC4A}" destId="{FF868A1D-5566-433B-B794-16E6AD6348CF}" srcOrd="0" destOrd="0" presId="urn:microsoft.com/office/officeart/2008/layout/LinedList"/>
    <dgm:cxn modelId="{0CEAD695-644D-4093-A751-22B107F16B8F}" srcId="{4CC5E81E-563E-4E1F-BFAF-93618430BA4F}" destId="{9AEBA557-F4E2-4355-9BC5-9C1358090488}" srcOrd="7" destOrd="0" parTransId="{38B3E2FA-2583-47F6-BB20-72BCBA2F2E8D}" sibTransId="{51108978-7AB2-406E-8ACB-27D7096C953A}"/>
    <dgm:cxn modelId="{46D47A96-6CCB-4F67-9162-4AEF909E59AD}" type="presOf" srcId="{6F20771C-53AD-462A-821A-CF05B48EA005}" destId="{C68A8A6B-1A01-41CC-BE7A-F267BEEBA33A}" srcOrd="0" destOrd="0" presId="urn:microsoft.com/office/officeart/2008/layout/LinedList"/>
    <dgm:cxn modelId="{6413B59C-3BD5-4F68-BB22-8A368F16FC55}" type="presOf" srcId="{C3113C10-EC3B-44C0-B8FB-339F0413D5F6}" destId="{CC65F57C-8516-49E7-AF00-9CE930FAD927}" srcOrd="0" destOrd="0" presId="urn:microsoft.com/office/officeart/2008/layout/LinedList"/>
    <dgm:cxn modelId="{5F9881A3-CACC-44A7-BAA2-AB01FE5FA394}" srcId="{4CC5E81E-563E-4E1F-BFAF-93618430BA4F}" destId="{56EF94B1-BBD0-4CB7-B139-CD476A6164FB}" srcOrd="3" destOrd="0" parTransId="{4362F606-9DF3-449C-B419-832D85DBB12F}" sibTransId="{FD266666-254F-423E-9FBD-C2FD948B4927}"/>
    <dgm:cxn modelId="{54816AB0-069D-4748-91D6-9E26AC08AC51}" srcId="{4CC5E81E-563E-4E1F-BFAF-93618430BA4F}" destId="{C3113C10-EC3B-44C0-B8FB-339F0413D5F6}" srcOrd="10" destOrd="0" parTransId="{09934B5B-E0CD-4051-B7DB-8539E9DEC23B}" sibTransId="{C945A17D-0F76-4676-8554-716D11CF822B}"/>
    <dgm:cxn modelId="{BE5B74B4-B2CA-4CB4-9BAF-C44FFB2AF3E2}" type="presOf" srcId="{16DF8464-BCAF-4D84-92D1-15C08D3AE2C6}" destId="{C3E62C53-3265-4A30-9E11-36C4052349F2}" srcOrd="0" destOrd="0" presId="urn:microsoft.com/office/officeart/2008/layout/LinedList"/>
    <dgm:cxn modelId="{251CFBB6-1C7D-4C89-9C07-7BEAAF3782A1}" type="presOf" srcId="{56EF94B1-BBD0-4CB7-B139-CD476A6164FB}" destId="{D555F4D6-C66F-4640-B1FE-8F7E2C7CE3AA}" srcOrd="0" destOrd="0" presId="urn:microsoft.com/office/officeart/2008/layout/LinedList"/>
    <dgm:cxn modelId="{1A58EEBE-7D1C-461D-8A69-1B584BE15A00}" type="presOf" srcId="{9AEBA557-F4E2-4355-9BC5-9C1358090488}" destId="{EC585B29-B626-47C7-B5CA-94197B0AB5C7}" srcOrd="0" destOrd="0" presId="urn:microsoft.com/office/officeart/2008/layout/LinedList"/>
    <dgm:cxn modelId="{F4A9EFC2-CDF8-44E2-8EF8-08EE43C0721C}" srcId="{4CC5E81E-563E-4E1F-BFAF-93618430BA4F}" destId="{FC32FCC3-1E74-4DB8-8446-4C20182091FA}" srcOrd="6" destOrd="0" parTransId="{87161E50-6C43-45E2-B9DC-836EA37F6D9E}" sibTransId="{58D5B115-EA11-4FEF-8C5F-E5EBA2F30486}"/>
    <dgm:cxn modelId="{1D036DDF-9376-4BC6-8BE3-0FCD44318F02}" srcId="{4CC5E81E-563E-4E1F-BFAF-93618430BA4F}" destId="{CCA6F093-7674-48EF-A586-4C9FA04F4C65}" srcOrd="11" destOrd="0" parTransId="{38FCE695-570B-4C9D-9741-365170E59A8E}" sibTransId="{8E2855D8-CF4D-46E7-99DD-BF390F9578E6}"/>
    <dgm:cxn modelId="{9EF2A0F0-8F7C-4AD0-8C61-1FFCD8FF3AE2}" type="presOf" srcId="{FE88BC9A-E923-4212-95C3-B0575512CA56}" destId="{4DB7222E-41EE-40BE-A0FF-BD977EF813B0}" srcOrd="0" destOrd="0" presId="urn:microsoft.com/office/officeart/2008/layout/LinedList"/>
    <dgm:cxn modelId="{892C90FA-8BB3-4E5A-9D4D-42AFE5D4A8B4}" srcId="{4CC5E81E-563E-4E1F-BFAF-93618430BA4F}" destId="{E31A083C-DAAE-4B97-8A48-AB82ADA031C1}" srcOrd="9" destOrd="0" parTransId="{B79D10C2-41E9-40F0-85FC-6E4F73CAD160}" sibTransId="{7C34350A-6B27-430F-B1BA-B49D4774F525}"/>
    <dgm:cxn modelId="{FD6189FF-583B-41A5-9E62-DBA1685212B7}" type="presOf" srcId="{CCA6F093-7674-48EF-A586-4C9FA04F4C65}" destId="{0EDE839C-8CA5-446A-80D8-B1F71F44EC64}" srcOrd="0" destOrd="0" presId="urn:microsoft.com/office/officeart/2008/layout/LinedList"/>
    <dgm:cxn modelId="{601F90BD-CCE5-4453-B506-B37E3D9B5DF5}" type="presParOf" srcId="{C57A88CB-05B2-42F5-B1BE-EA394940BE58}" destId="{75E5FAA1-61C6-4854-A853-B69AB0B4E131}" srcOrd="0" destOrd="0" presId="urn:microsoft.com/office/officeart/2008/layout/LinedList"/>
    <dgm:cxn modelId="{7BC50BD8-D76E-47CE-B997-29429EFEA20B}" type="presParOf" srcId="{C57A88CB-05B2-42F5-B1BE-EA394940BE58}" destId="{677CAA4E-E331-4BAA-A10B-0F0B950DB2BD}" srcOrd="1" destOrd="0" presId="urn:microsoft.com/office/officeart/2008/layout/LinedList"/>
    <dgm:cxn modelId="{6F3D6DA2-EB30-445A-96E6-5F7C2ED90760}" type="presParOf" srcId="{677CAA4E-E331-4BAA-A10B-0F0B950DB2BD}" destId="{8DE86D9E-DC23-4225-BDF3-4E146F9C15C0}" srcOrd="0" destOrd="0" presId="urn:microsoft.com/office/officeart/2008/layout/LinedList"/>
    <dgm:cxn modelId="{E38451AD-04B4-4BD5-9A3E-8CB17BC92D32}" type="presParOf" srcId="{677CAA4E-E331-4BAA-A10B-0F0B950DB2BD}" destId="{BB259186-D372-4B1E-B670-AC67EDA717E9}" srcOrd="1" destOrd="0" presId="urn:microsoft.com/office/officeart/2008/layout/LinedList"/>
    <dgm:cxn modelId="{23F64D06-83A0-43A0-A79E-C9924554155D}" type="presParOf" srcId="{C57A88CB-05B2-42F5-B1BE-EA394940BE58}" destId="{2D5CCBB6-37E0-4A4D-9C9E-9CF66C7044CA}" srcOrd="2" destOrd="0" presId="urn:microsoft.com/office/officeart/2008/layout/LinedList"/>
    <dgm:cxn modelId="{F9597D9C-F0AD-4CF3-A94E-74B48883A6C8}" type="presParOf" srcId="{C57A88CB-05B2-42F5-B1BE-EA394940BE58}" destId="{9BD1FF93-33ED-4A80-BD91-3B79C3A7DDC5}" srcOrd="3" destOrd="0" presId="urn:microsoft.com/office/officeart/2008/layout/LinedList"/>
    <dgm:cxn modelId="{331E3D6B-A989-4BDA-AB36-7FFFC7BF2340}" type="presParOf" srcId="{9BD1FF93-33ED-4A80-BD91-3B79C3A7DDC5}" destId="{C3E62C53-3265-4A30-9E11-36C4052349F2}" srcOrd="0" destOrd="0" presId="urn:microsoft.com/office/officeart/2008/layout/LinedList"/>
    <dgm:cxn modelId="{768C337E-9BC2-4575-BE86-BF5A437256A8}" type="presParOf" srcId="{9BD1FF93-33ED-4A80-BD91-3B79C3A7DDC5}" destId="{5B14DB90-B58C-4201-B8FC-6AC31DF0DB7B}" srcOrd="1" destOrd="0" presId="urn:microsoft.com/office/officeart/2008/layout/LinedList"/>
    <dgm:cxn modelId="{0B7A35F5-3F1D-4479-BA00-C8A290CA90DF}" type="presParOf" srcId="{C57A88CB-05B2-42F5-B1BE-EA394940BE58}" destId="{7A7CAF76-4375-4134-820B-AABDE935F986}" srcOrd="4" destOrd="0" presId="urn:microsoft.com/office/officeart/2008/layout/LinedList"/>
    <dgm:cxn modelId="{DD00DF79-7B4F-4A96-AD96-C4D3E7152077}" type="presParOf" srcId="{C57A88CB-05B2-42F5-B1BE-EA394940BE58}" destId="{54FE18A9-A503-422E-B728-B18018B40B26}" srcOrd="5" destOrd="0" presId="urn:microsoft.com/office/officeart/2008/layout/LinedList"/>
    <dgm:cxn modelId="{03E2BEBC-84FD-42CA-9B90-7B6D65D457A2}" type="presParOf" srcId="{54FE18A9-A503-422E-B728-B18018B40B26}" destId="{C68A8A6B-1A01-41CC-BE7A-F267BEEBA33A}" srcOrd="0" destOrd="0" presId="urn:microsoft.com/office/officeart/2008/layout/LinedList"/>
    <dgm:cxn modelId="{FAE7C8DD-6EC6-4F47-B754-50703B836940}" type="presParOf" srcId="{54FE18A9-A503-422E-B728-B18018B40B26}" destId="{6FA281BB-5200-4E91-9785-6475C55C34BD}" srcOrd="1" destOrd="0" presId="urn:microsoft.com/office/officeart/2008/layout/LinedList"/>
    <dgm:cxn modelId="{374E846E-DE4F-4322-8177-931F501FE353}" type="presParOf" srcId="{C57A88CB-05B2-42F5-B1BE-EA394940BE58}" destId="{E3D321B7-6745-4957-A084-E2D55F19DF30}" srcOrd="6" destOrd="0" presId="urn:microsoft.com/office/officeart/2008/layout/LinedList"/>
    <dgm:cxn modelId="{BD06FBE9-3637-468F-96B1-AB2369F6BD52}" type="presParOf" srcId="{C57A88CB-05B2-42F5-B1BE-EA394940BE58}" destId="{3BF8076A-6A5F-4E64-B75E-41BE5A3353F2}" srcOrd="7" destOrd="0" presId="urn:microsoft.com/office/officeart/2008/layout/LinedList"/>
    <dgm:cxn modelId="{11A364CA-2E45-4160-8BCA-4751184F2812}" type="presParOf" srcId="{3BF8076A-6A5F-4E64-B75E-41BE5A3353F2}" destId="{D555F4D6-C66F-4640-B1FE-8F7E2C7CE3AA}" srcOrd="0" destOrd="0" presId="urn:microsoft.com/office/officeart/2008/layout/LinedList"/>
    <dgm:cxn modelId="{BF9DE89B-CC59-4B44-A5EA-39101A050CD6}" type="presParOf" srcId="{3BF8076A-6A5F-4E64-B75E-41BE5A3353F2}" destId="{A240E85D-5A13-46D5-8FD5-C41022DA4DA7}" srcOrd="1" destOrd="0" presId="urn:microsoft.com/office/officeart/2008/layout/LinedList"/>
    <dgm:cxn modelId="{2AAE8CB4-7FFC-4755-BE43-A722FF331244}" type="presParOf" srcId="{C57A88CB-05B2-42F5-B1BE-EA394940BE58}" destId="{2904C699-AE37-4A66-A03F-EE049845C9DB}" srcOrd="8" destOrd="0" presId="urn:microsoft.com/office/officeart/2008/layout/LinedList"/>
    <dgm:cxn modelId="{AE0427AA-4DCF-49AB-B9E4-C85ADB36C208}" type="presParOf" srcId="{C57A88CB-05B2-42F5-B1BE-EA394940BE58}" destId="{5FA37991-C0B2-4867-863E-E8F6F7D63ABF}" srcOrd="9" destOrd="0" presId="urn:microsoft.com/office/officeart/2008/layout/LinedList"/>
    <dgm:cxn modelId="{68E2E6C7-0551-4C31-A73D-5FCEED3A5F14}" type="presParOf" srcId="{5FA37991-C0B2-4867-863E-E8F6F7D63ABF}" destId="{7F3427E1-2368-43A7-9BB1-AA127B0AF7FC}" srcOrd="0" destOrd="0" presId="urn:microsoft.com/office/officeart/2008/layout/LinedList"/>
    <dgm:cxn modelId="{7E3A4326-0F65-4AA0-AF0E-BDC3DE4A0B9D}" type="presParOf" srcId="{5FA37991-C0B2-4867-863E-E8F6F7D63ABF}" destId="{D1F406D2-5D3D-481E-99A6-A5B8D17F7092}" srcOrd="1" destOrd="0" presId="urn:microsoft.com/office/officeart/2008/layout/LinedList"/>
    <dgm:cxn modelId="{50C70AE4-9526-4649-8233-EC1398ED3E38}" type="presParOf" srcId="{C57A88CB-05B2-42F5-B1BE-EA394940BE58}" destId="{58BE1836-B0D5-4047-9956-3DB7AA49B797}" srcOrd="10" destOrd="0" presId="urn:microsoft.com/office/officeart/2008/layout/LinedList"/>
    <dgm:cxn modelId="{BA75CCF2-8C9E-42D3-BFA2-8AF5CF83491B}" type="presParOf" srcId="{C57A88CB-05B2-42F5-B1BE-EA394940BE58}" destId="{C2A5C0B8-39A3-4EC0-987D-65CDCDEFBA54}" srcOrd="11" destOrd="0" presId="urn:microsoft.com/office/officeart/2008/layout/LinedList"/>
    <dgm:cxn modelId="{55832273-8F66-43BE-B98C-4ABA8B1BBDF6}" type="presParOf" srcId="{C2A5C0B8-39A3-4EC0-987D-65CDCDEFBA54}" destId="{4DB7222E-41EE-40BE-A0FF-BD977EF813B0}" srcOrd="0" destOrd="0" presId="urn:microsoft.com/office/officeart/2008/layout/LinedList"/>
    <dgm:cxn modelId="{F10E5C5B-DFFF-495E-B9F8-1B591D1AF9F9}" type="presParOf" srcId="{C2A5C0B8-39A3-4EC0-987D-65CDCDEFBA54}" destId="{25F1B38D-DE75-477A-A602-3563E07FAE93}" srcOrd="1" destOrd="0" presId="urn:microsoft.com/office/officeart/2008/layout/LinedList"/>
    <dgm:cxn modelId="{1EE60A07-9DE1-4055-9269-B2CFA2B58441}" type="presParOf" srcId="{C57A88CB-05B2-42F5-B1BE-EA394940BE58}" destId="{9A0C090A-47E9-4DEB-A75B-CAC92B26E5A6}" srcOrd="12" destOrd="0" presId="urn:microsoft.com/office/officeart/2008/layout/LinedList"/>
    <dgm:cxn modelId="{19BCBF78-A497-48E4-A249-1599E50057E1}" type="presParOf" srcId="{C57A88CB-05B2-42F5-B1BE-EA394940BE58}" destId="{84626967-B176-42E6-B34B-5DED49174BB9}" srcOrd="13" destOrd="0" presId="urn:microsoft.com/office/officeart/2008/layout/LinedList"/>
    <dgm:cxn modelId="{F9D98337-D138-418A-873D-EB4B92DF6D08}" type="presParOf" srcId="{84626967-B176-42E6-B34B-5DED49174BB9}" destId="{6FA6664B-B07B-41A0-81AB-0B72E590E822}" srcOrd="0" destOrd="0" presId="urn:microsoft.com/office/officeart/2008/layout/LinedList"/>
    <dgm:cxn modelId="{12B91019-3621-48A8-A888-89ACF71EA98A}" type="presParOf" srcId="{84626967-B176-42E6-B34B-5DED49174BB9}" destId="{888B0D5A-965F-4452-B9C5-B8F94CADD290}" srcOrd="1" destOrd="0" presId="urn:microsoft.com/office/officeart/2008/layout/LinedList"/>
    <dgm:cxn modelId="{D5062B2E-7F06-4FDC-8542-57F6BA0D8BB5}" type="presParOf" srcId="{C57A88CB-05B2-42F5-B1BE-EA394940BE58}" destId="{07597957-76E4-4FC2-BE16-5345DC3569DF}" srcOrd="14" destOrd="0" presId="urn:microsoft.com/office/officeart/2008/layout/LinedList"/>
    <dgm:cxn modelId="{871391A4-1102-4259-AE15-AE8FCFD41FED}" type="presParOf" srcId="{C57A88CB-05B2-42F5-B1BE-EA394940BE58}" destId="{4CEF4D0F-F9F2-44B2-8781-1724C05A6A1F}" srcOrd="15" destOrd="0" presId="urn:microsoft.com/office/officeart/2008/layout/LinedList"/>
    <dgm:cxn modelId="{41316698-74D9-4B70-9AF1-260D9DD27E53}" type="presParOf" srcId="{4CEF4D0F-F9F2-44B2-8781-1724C05A6A1F}" destId="{EC585B29-B626-47C7-B5CA-94197B0AB5C7}" srcOrd="0" destOrd="0" presId="urn:microsoft.com/office/officeart/2008/layout/LinedList"/>
    <dgm:cxn modelId="{3E4176E0-A792-40B2-A2A6-38B0E7AEC5C0}" type="presParOf" srcId="{4CEF4D0F-F9F2-44B2-8781-1724C05A6A1F}" destId="{21791E18-1B85-4B85-85B6-C9D71D739952}" srcOrd="1" destOrd="0" presId="urn:microsoft.com/office/officeart/2008/layout/LinedList"/>
    <dgm:cxn modelId="{3A2608EC-3791-4920-813C-E9B233F047A0}" type="presParOf" srcId="{C57A88CB-05B2-42F5-B1BE-EA394940BE58}" destId="{EDEBA38D-F95D-44E5-9C2D-97601598338B}" srcOrd="16" destOrd="0" presId="urn:microsoft.com/office/officeart/2008/layout/LinedList"/>
    <dgm:cxn modelId="{91EB0667-38FE-4AB1-84C8-96F773B91447}" type="presParOf" srcId="{C57A88CB-05B2-42F5-B1BE-EA394940BE58}" destId="{DFD583CC-23D6-4979-BFB4-7282218CA17D}" srcOrd="17" destOrd="0" presId="urn:microsoft.com/office/officeart/2008/layout/LinedList"/>
    <dgm:cxn modelId="{7E9FCADA-600D-413F-BE41-ED7D54F17AF0}" type="presParOf" srcId="{DFD583CC-23D6-4979-BFB4-7282218CA17D}" destId="{FF868A1D-5566-433B-B794-16E6AD6348CF}" srcOrd="0" destOrd="0" presId="urn:microsoft.com/office/officeart/2008/layout/LinedList"/>
    <dgm:cxn modelId="{93151772-2E5A-4BD9-A635-072771D1525D}" type="presParOf" srcId="{DFD583CC-23D6-4979-BFB4-7282218CA17D}" destId="{578888D5-306D-4621-8A57-1436D025609A}" srcOrd="1" destOrd="0" presId="urn:microsoft.com/office/officeart/2008/layout/LinedList"/>
    <dgm:cxn modelId="{DA5F1E6F-0D56-4073-BCB0-998A21F6FC1C}" type="presParOf" srcId="{C57A88CB-05B2-42F5-B1BE-EA394940BE58}" destId="{E6F7838D-9F9A-463C-B16E-9EF579CD34DF}" srcOrd="18" destOrd="0" presId="urn:microsoft.com/office/officeart/2008/layout/LinedList"/>
    <dgm:cxn modelId="{2A056541-42E5-4F6A-8C32-662B070308F8}" type="presParOf" srcId="{C57A88CB-05B2-42F5-B1BE-EA394940BE58}" destId="{DDE45F08-5C4F-4C45-8472-897CEF6C876F}" srcOrd="19" destOrd="0" presId="urn:microsoft.com/office/officeart/2008/layout/LinedList"/>
    <dgm:cxn modelId="{17ADD897-CDBA-414B-8467-2866D35D9C1C}" type="presParOf" srcId="{DDE45F08-5C4F-4C45-8472-897CEF6C876F}" destId="{E7191532-127C-48C6-9F0D-C2394FB9FA5B}" srcOrd="0" destOrd="0" presId="urn:microsoft.com/office/officeart/2008/layout/LinedList"/>
    <dgm:cxn modelId="{FB2CAA4F-A7D8-4844-B07C-C23D37DA760D}" type="presParOf" srcId="{DDE45F08-5C4F-4C45-8472-897CEF6C876F}" destId="{C70E8520-188D-4ACC-A088-0FBC6B622475}" srcOrd="1" destOrd="0" presId="urn:microsoft.com/office/officeart/2008/layout/LinedList"/>
    <dgm:cxn modelId="{1C17A860-47FE-426B-AD87-C6F925EAB9E5}" type="presParOf" srcId="{C57A88CB-05B2-42F5-B1BE-EA394940BE58}" destId="{E2095378-BDA0-42D0-B5B5-EED9731D434E}" srcOrd="20" destOrd="0" presId="urn:microsoft.com/office/officeart/2008/layout/LinedList"/>
    <dgm:cxn modelId="{8FEEAFA1-7ADD-4E20-A1C6-692F0AA341B8}" type="presParOf" srcId="{C57A88CB-05B2-42F5-B1BE-EA394940BE58}" destId="{FF95904C-34AE-4747-8703-BA9F564256DF}" srcOrd="21" destOrd="0" presId="urn:microsoft.com/office/officeart/2008/layout/LinedList"/>
    <dgm:cxn modelId="{C656A668-CDAE-41AB-8E56-E19B55A850DE}" type="presParOf" srcId="{FF95904C-34AE-4747-8703-BA9F564256DF}" destId="{CC65F57C-8516-49E7-AF00-9CE930FAD927}" srcOrd="0" destOrd="0" presId="urn:microsoft.com/office/officeart/2008/layout/LinedList"/>
    <dgm:cxn modelId="{9A50B3D7-9487-48B6-96C5-1F6FA567943F}" type="presParOf" srcId="{FF95904C-34AE-4747-8703-BA9F564256DF}" destId="{4E42A9A7-7DBE-47FD-92DB-F3F68F32611D}" srcOrd="1" destOrd="0" presId="urn:microsoft.com/office/officeart/2008/layout/LinedList"/>
    <dgm:cxn modelId="{5597E5AB-33E7-4BBF-9434-2B62927F137B}" type="presParOf" srcId="{C57A88CB-05B2-42F5-B1BE-EA394940BE58}" destId="{D321CCAD-F99E-4165-800C-2E96002F762B}" srcOrd="22" destOrd="0" presId="urn:microsoft.com/office/officeart/2008/layout/LinedList"/>
    <dgm:cxn modelId="{D7922AC1-EAAC-4687-BC4B-2899366DCCA7}" type="presParOf" srcId="{C57A88CB-05B2-42F5-B1BE-EA394940BE58}" destId="{D1580D70-D897-4452-B6C1-F67361DC4DD1}" srcOrd="23" destOrd="0" presId="urn:microsoft.com/office/officeart/2008/layout/LinedList"/>
    <dgm:cxn modelId="{3CD3E9B5-5254-4203-AC7E-30024E6CD67D}" type="presParOf" srcId="{D1580D70-D897-4452-B6C1-F67361DC4DD1}" destId="{0EDE839C-8CA5-446A-80D8-B1F71F44EC64}" srcOrd="0" destOrd="0" presId="urn:microsoft.com/office/officeart/2008/layout/LinedList"/>
    <dgm:cxn modelId="{A318E7D7-83E0-402C-B84B-297183CA07B8}" type="presParOf" srcId="{D1580D70-D897-4452-B6C1-F67361DC4DD1}" destId="{FE3E6891-F509-4653-8E42-5D18F71F26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C5E81E-563E-4E1F-BFAF-93618430BA4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BD6F5FB-6762-4815-95C9-BBF72D26EBA8}">
      <dgm:prSet/>
      <dgm:spPr/>
      <dgm:t>
        <a:bodyPr/>
        <a:lstStyle/>
        <a:p>
          <a:r>
            <a:rPr lang="en-US" dirty="0"/>
            <a:t>Beth Aurilio-17			Steven Bechtel-17		Mary Ann Boone-17</a:t>
          </a:r>
        </a:p>
      </dgm:t>
    </dgm:pt>
    <dgm:pt modelId="{F8E07FF8-A5D9-4122-BCA7-5A5870306333}" type="parTrans" cxnId="{BA681760-26EE-4DC0-9F6A-170E206FCFD7}">
      <dgm:prSet/>
      <dgm:spPr/>
      <dgm:t>
        <a:bodyPr/>
        <a:lstStyle/>
        <a:p>
          <a:endParaRPr lang="en-US"/>
        </a:p>
      </dgm:t>
    </dgm:pt>
    <dgm:pt modelId="{EBB3A0FB-867D-4A25-BDDB-0EB0798C9F13}" type="sibTrans" cxnId="{BA681760-26EE-4DC0-9F6A-170E206FCFD7}">
      <dgm:prSet/>
      <dgm:spPr/>
      <dgm:t>
        <a:bodyPr/>
        <a:lstStyle/>
        <a:p>
          <a:endParaRPr lang="en-US"/>
        </a:p>
      </dgm:t>
    </dgm:pt>
    <dgm:pt modelId="{16DF8464-BCAF-4D84-92D1-15C08D3AE2C6}">
      <dgm:prSet/>
      <dgm:spPr/>
      <dgm:t>
        <a:bodyPr/>
        <a:lstStyle/>
        <a:p>
          <a:r>
            <a:rPr lang="en-US" dirty="0"/>
            <a:t>Christopher Day-17		Timothy Clemens-17		Shibani Massacci-17	</a:t>
          </a:r>
        </a:p>
      </dgm:t>
    </dgm:pt>
    <dgm:pt modelId="{C6E3E8B8-7DB3-4CF6-A17C-7A4E6E9332B7}" type="parTrans" cxnId="{16CB3867-7937-4C68-803A-A74B108FDAF4}">
      <dgm:prSet/>
      <dgm:spPr/>
      <dgm:t>
        <a:bodyPr/>
        <a:lstStyle/>
        <a:p>
          <a:endParaRPr lang="en-US"/>
        </a:p>
      </dgm:t>
    </dgm:pt>
    <dgm:pt modelId="{54854F83-7FE1-4C2C-93C9-6B3E4C39152D}" type="sibTrans" cxnId="{16CB3867-7937-4C68-803A-A74B108FDAF4}">
      <dgm:prSet/>
      <dgm:spPr/>
      <dgm:t>
        <a:bodyPr/>
        <a:lstStyle/>
        <a:p>
          <a:endParaRPr lang="en-US"/>
        </a:p>
      </dgm:t>
    </dgm:pt>
    <dgm:pt modelId="{6F20771C-53AD-462A-821A-CF05B48EA005}">
      <dgm:prSet/>
      <dgm:spPr/>
      <dgm:t>
        <a:bodyPr/>
        <a:lstStyle/>
        <a:p>
          <a:r>
            <a:rPr lang="en-US" dirty="0"/>
            <a:t>Karen Melone-17		Justin Lane-17			Mark Petrucci-17</a:t>
          </a:r>
        </a:p>
      </dgm:t>
    </dgm:pt>
    <dgm:pt modelId="{8CD79122-84EB-4418-98CC-B12D4E1B709B}" type="parTrans" cxnId="{F35D8969-B200-4332-9B40-8AC2C09B4597}">
      <dgm:prSet/>
      <dgm:spPr/>
      <dgm:t>
        <a:bodyPr/>
        <a:lstStyle/>
        <a:p>
          <a:endParaRPr lang="en-US"/>
        </a:p>
      </dgm:t>
    </dgm:pt>
    <dgm:pt modelId="{D967EB86-C855-4520-828A-438500E9ACAB}" type="sibTrans" cxnId="{F35D8969-B200-4332-9B40-8AC2C09B4597}">
      <dgm:prSet/>
      <dgm:spPr/>
      <dgm:t>
        <a:bodyPr/>
        <a:lstStyle/>
        <a:p>
          <a:endParaRPr lang="en-US"/>
        </a:p>
      </dgm:t>
    </dgm:pt>
    <dgm:pt modelId="{56EF94B1-BBD0-4CB7-B139-CD476A6164FB}">
      <dgm:prSet/>
      <dgm:spPr/>
      <dgm:t>
        <a:bodyPr/>
        <a:lstStyle/>
        <a:p>
          <a:r>
            <a:rPr lang="en-US" dirty="0"/>
            <a:t>Timothy Roston-17		Jeffrey Slyman-18		Gregory Miller-17	</a:t>
          </a:r>
        </a:p>
      </dgm:t>
    </dgm:pt>
    <dgm:pt modelId="{4362F606-9DF3-449C-B419-832D85DBB12F}" type="parTrans" cxnId="{5F9881A3-CACC-44A7-BAA2-AB01FE5FA394}">
      <dgm:prSet/>
      <dgm:spPr/>
      <dgm:t>
        <a:bodyPr/>
        <a:lstStyle/>
        <a:p>
          <a:endParaRPr lang="en-US"/>
        </a:p>
      </dgm:t>
    </dgm:pt>
    <dgm:pt modelId="{FD266666-254F-423E-9FBD-C2FD948B4927}" type="sibTrans" cxnId="{5F9881A3-CACC-44A7-BAA2-AB01FE5FA394}">
      <dgm:prSet/>
      <dgm:spPr/>
      <dgm:t>
        <a:bodyPr/>
        <a:lstStyle/>
        <a:p>
          <a:endParaRPr lang="en-US"/>
        </a:p>
      </dgm:t>
    </dgm:pt>
    <dgm:pt modelId="{60EB1591-86D0-4884-BD22-07BDB91645F6}">
      <dgm:prSet/>
      <dgm:spPr/>
      <dgm:t>
        <a:bodyPr/>
        <a:lstStyle/>
        <a:p>
          <a:r>
            <a:rPr lang="en-US" dirty="0"/>
            <a:t>Karen Falter-16			James Lyle-16			Melinda Reardon-16	</a:t>
          </a:r>
        </a:p>
      </dgm:t>
    </dgm:pt>
    <dgm:pt modelId="{9B161D82-8324-452F-9682-E05697725A67}" type="parTrans" cxnId="{85064F38-C37A-49E5-85D8-D850D7F5EBA0}">
      <dgm:prSet/>
      <dgm:spPr/>
      <dgm:t>
        <a:bodyPr/>
        <a:lstStyle/>
        <a:p>
          <a:endParaRPr lang="en-US"/>
        </a:p>
      </dgm:t>
    </dgm:pt>
    <dgm:pt modelId="{B374390B-61DC-494C-8B37-85BD1B1D61F9}" type="sibTrans" cxnId="{85064F38-C37A-49E5-85D8-D850D7F5EBA0}">
      <dgm:prSet/>
      <dgm:spPr/>
      <dgm:t>
        <a:bodyPr/>
        <a:lstStyle/>
        <a:p>
          <a:endParaRPr lang="en-US"/>
        </a:p>
      </dgm:t>
    </dgm:pt>
    <dgm:pt modelId="{FE88BC9A-E923-4212-95C3-B0575512CA56}">
      <dgm:prSet/>
      <dgm:spPr/>
      <dgm:t>
        <a:bodyPr/>
        <a:lstStyle/>
        <a:p>
          <a:r>
            <a:rPr lang="en-US" dirty="0"/>
            <a:t>Karen Cannon-16		John McCracken-16		Darya Klammer-16	</a:t>
          </a:r>
        </a:p>
      </dgm:t>
    </dgm:pt>
    <dgm:pt modelId="{78DAB0CF-D888-464B-B21A-E51AE297603E}" type="parTrans" cxnId="{5E202351-B5DE-4089-8DC2-5134382C5AB0}">
      <dgm:prSet/>
      <dgm:spPr/>
      <dgm:t>
        <a:bodyPr/>
        <a:lstStyle/>
        <a:p>
          <a:endParaRPr lang="en-US"/>
        </a:p>
      </dgm:t>
    </dgm:pt>
    <dgm:pt modelId="{B638A7F0-3904-4AE3-B48F-2106A4223315}" type="sibTrans" cxnId="{5E202351-B5DE-4089-8DC2-5134382C5AB0}">
      <dgm:prSet/>
      <dgm:spPr/>
      <dgm:t>
        <a:bodyPr/>
        <a:lstStyle/>
        <a:p>
          <a:endParaRPr lang="en-US"/>
        </a:p>
      </dgm:t>
    </dgm:pt>
    <dgm:pt modelId="{FC32FCC3-1E74-4DB8-8446-4C20182091FA}">
      <dgm:prSet/>
      <dgm:spPr/>
      <dgm:t>
        <a:bodyPr/>
        <a:lstStyle/>
        <a:p>
          <a:r>
            <a:rPr lang="en-US" dirty="0"/>
            <a:t>Linda Butler-16			Jeffrey Giuliano-16		Mattie Klein-16	</a:t>
          </a:r>
        </a:p>
      </dgm:t>
    </dgm:pt>
    <dgm:pt modelId="{87161E50-6C43-45E2-B9DC-836EA37F6D9E}" type="parTrans" cxnId="{F4A9EFC2-CDF8-44E2-8EF8-08EE43C0721C}">
      <dgm:prSet/>
      <dgm:spPr/>
      <dgm:t>
        <a:bodyPr/>
        <a:lstStyle/>
        <a:p>
          <a:endParaRPr lang="en-US"/>
        </a:p>
      </dgm:t>
    </dgm:pt>
    <dgm:pt modelId="{58D5B115-EA11-4FEF-8C5F-E5EBA2F30486}" type="sibTrans" cxnId="{F4A9EFC2-CDF8-44E2-8EF8-08EE43C0721C}">
      <dgm:prSet/>
      <dgm:spPr/>
      <dgm:t>
        <a:bodyPr/>
        <a:lstStyle/>
        <a:p>
          <a:endParaRPr lang="en-US"/>
        </a:p>
      </dgm:t>
    </dgm:pt>
    <dgm:pt modelId="{9AEBA557-F4E2-4355-9BC5-9C1358090488}">
      <dgm:prSet/>
      <dgm:spPr/>
      <dgm:t>
        <a:bodyPr/>
        <a:lstStyle/>
        <a:p>
          <a:r>
            <a:rPr lang="en-US" dirty="0"/>
            <a:t>Derek McClowry-16		Joseph Armanini-16		Michelle Pena-16	</a:t>
          </a:r>
        </a:p>
      </dgm:t>
    </dgm:pt>
    <dgm:pt modelId="{38B3E2FA-2583-47F6-BB20-72BCBA2F2E8D}" type="parTrans" cxnId="{0CEAD695-644D-4093-A751-22B107F16B8F}">
      <dgm:prSet/>
      <dgm:spPr/>
      <dgm:t>
        <a:bodyPr/>
        <a:lstStyle/>
        <a:p>
          <a:endParaRPr lang="en-US"/>
        </a:p>
      </dgm:t>
    </dgm:pt>
    <dgm:pt modelId="{51108978-7AB2-406E-8ACB-27D7096C953A}" type="sibTrans" cxnId="{0CEAD695-644D-4093-A751-22B107F16B8F}">
      <dgm:prSet/>
      <dgm:spPr/>
      <dgm:t>
        <a:bodyPr/>
        <a:lstStyle/>
        <a:p>
          <a:endParaRPr lang="en-US"/>
        </a:p>
      </dgm:t>
    </dgm:pt>
    <dgm:pt modelId="{9E2A3797-C666-4391-A71A-55DA10DCCC4A}">
      <dgm:prSet/>
      <dgm:spPr/>
      <dgm:t>
        <a:bodyPr/>
        <a:lstStyle/>
        <a:p>
          <a:r>
            <a:rPr lang="en-US" dirty="0"/>
            <a:t>Jimmy Jackson Jr-16		Tamela Womack-15		Melinda Bradford-16	</a:t>
          </a:r>
        </a:p>
      </dgm:t>
    </dgm:pt>
    <dgm:pt modelId="{25A7CA14-BD40-4159-AFBC-92138F5FE56D}" type="parTrans" cxnId="{490AE530-FE3F-4A73-AD1B-43ACC09D1682}">
      <dgm:prSet/>
      <dgm:spPr/>
      <dgm:t>
        <a:bodyPr/>
        <a:lstStyle/>
        <a:p>
          <a:endParaRPr lang="en-US"/>
        </a:p>
      </dgm:t>
    </dgm:pt>
    <dgm:pt modelId="{65C31EB6-1676-4373-BB29-A11AF83EBEAF}" type="sibTrans" cxnId="{490AE530-FE3F-4A73-AD1B-43ACC09D1682}">
      <dgm:prSet/>
      <dgm:spPr/>
      <dgm:t>
        <a:bodyPr/>
        <a:lstStyle/>
        <a:p>
          <a:endParaRPr lang="en-US"/>
        </a:p>
      </dgm:t>
    </dgm:pt>
    <dgm:pt modelId="{E31A083C-DAAE-4B97-8A48-AB82ADA031C1}">
      <dgm:prSet/>
      <dgm:spPr/>
      <dgm:t>
        <a:bodyPr/>
        <a:lstStyle/>
        <a:p>
          <a:r>
            <a:rPr lang="en-US" dirty="0"/>
            <a:t>Kirk Lindsay-16			Fredrick Audi-16			Karen Shilling-16</a:t>
          </a:r>
        </a:p>
      </dgm:t>
    </dgm:pt>
    <dgm:pt modelId="{B79D10C2-41E9-40F0-85FC-6E4F73CAD160}" type="parTrans" cxnId="{892C90FA-8BB3-4E5A-9D4D-42AFE5D4A8B4}">
      <dgm:prSet/>
      <dgm:spPr/>
      <dgm:t>
        <a:bodyPr/>
        <a:lstStyle/>
        <a:p>
          <a:endParaRPr lang="en-US"/>
        </a:p>
      </dgm:t>
    </dgm:pt>
    <dgm:pt modelId="{7C34350A-6B27-430F-B1BA-B49D4774F525}" type="sibTrans" cxnId="{892C90FA-8BB3-4E5A-9D4D-42AFE5D4A8B4}">
      <dgm:prSet/>
      <dgm:spPr/>
      <dgm:t>
        <a:bodyPr/>
        <a:lstStyle/>
        <a:p>
          <a:endParaRPr lang="en-US"/>
        </a:p>
      </dgm:t>
    </dgm:pt>
    <dgm:pt modelId="{C3113C10-EC3B-44C0-B8FB-339F0413D5F6}">
      <dgm:prSet/>
      <dgm:spPr/>
      <dgm:t>
        <a:bodyPr/>
        <a:lstStyle/>
        <a:p>
          <a:r>
            <a:rPr lang="en-US" dirty="0"/>
            <a:t>Diana L Songer-15		Robert Moore-15		Amy Busic-15	</a:t>
          </a:r>
        </a:p>
      </dgm:t>
    </dgm:pt>
    <dgm:pt modelId="{09934B5B-E0CD-4051-B7DB-8539E9DEC23B}" type="parTrans" cxnId="{54816AB0-069D-4748-91D6-9E26AC08AC51}">
      <dgm:prSet/>
      <dgm:spPr/>
      <dgm:t>
        <a:bodyPr/>
        <a:lstStyle/>
        <a:p>
          <a:endParaRPr lang="en-US"/>
        </a:p>
      </dgm:t>
    </dgm:pt>
    <dgm:pt modelId="{C945A17D-0F76-4676-8554-716D11CF822B}" type="sibTrans" cxnId="{54816AB0-069D-4748-91D6-9E26AC08AC51}">
      <dgm:prSet/>
      <dgm:spPr/>
      <dgm:t>
        <a:bodyPr/>
        <a:lstStyle/>
        <a:p>
          <a:endParaRPr lang="en-US"/>
        </a:p>
      </dgm:t>
    </dgm:pt>
    <dgm:pt modelId="{CCA6F093-7674-48EF-A586-4C9FA04F4C65}">
      <dgm:prSet/>
      <dgm:spPr/>
      <dgm:t>
        <a:bodyPr/>
        <a:lstStyle/>
        <a:p>
          <a:r>
            <a:rPr lang="en-US" dirty="0"/>
            <a:t>Amanda Kuhn-15		Janette Bell-15			Eleanore Hilow-15</a:t>
          </a:r>
        </a:p>
      </dgm:t>
    </dgm:pt>
    <dgm:pt modelId="{38FCE695-570B-4C9D-9741-365170E59A8E}" type="parTrans" cxnId="{1D036DDF-9376-4BC6-8BE3-0FCD44318F02}">
      <dgm:prSet/>
      <dgm:spPr/>
      <dgm:t>
        <a:bodyPr/>
        <a:lstStyle/>
        <a:p>
          <a:endParaRPr lang="en-US"/>
        </a:p>
      </dgm:t>
    </dgm:pt>
    <dgm:pt modelId="{8E2855D8-CF4D-46E7-99DD-BF390F9578E6}" type="sibTrans" cxnId="{1D036DDF-9376-4BC6-8BE3-0FCD44318F02}">
      <dgm:prSet/>
      <dgm:spPr/>
      <dgm:t>
        <a:bodyPr/>
        <a:lstStyle/>
        <a:p>
          <a:endParaRPr lang="en-US"/>
        </a:p>
      </dgm:t>
    </dgm:pt>
    <dgm:pt modelId="{C57A88CB-05B2-42F5-B1BE-EA394940BE58}" type="pres">
      <dgm:prSet presAssocID="{4CC5E81E-563E-4E1F-BFAF-93618430BA4F}" presName="vert0" presStyleCnt="0">
        <dgm:presLayoutVars>
          <dgm:dir/>
          <dgm:animOne val="branch"/>
          <dgm:animLvl val="lvl"/>
        </dgm:presLayoutVars>
      </dgm:prSet>
      <dgm:spPr/>
    </dgm:pt>
    <dgm:pt modelId="{75E5FAA1-61C6-4854-A853-B69AB0B4E131}" type="pres">
      <dgm:prSet presAssocID="{0BD6F5FB-6762-4815-95C9-BBF72D26EBA8}" presName="thickLine" presStyleLbl="alignNode1" presStyleIdx="0" presStyleCnt="12"/>
      <dgm:spPr/>
    </dgm:pt>
    <dgm:pt modelId="{677CAA4E-E331-4BAA-A10B-0F0B950DB2BD}" type="pres">
      <dgm:prSet presAssocID="{0BD6F5FB-6762-4815-95C9-BBF72D26EBA8}" presName="horz1" presStyleCnt="0"/>
      <dgm:spPr/>
    </dgm:pt>
    <dgm:pt modelId="{8DE86D9E-DC23-4225-BDF3-4E146F9C15C0}" type="pres">
      <dgm:prSet presAssocID="{0BD6F5FB-6762-4815-95C9-BBF72D26EBA8}" presName="tx1" presStyleLbl="revTx" presStyleIdx="0" presStyleCnt="12"/>
      <dgm:spPr/>
    </dgm:pt>
    <dgm:pt modelId="{BB259186-D372-4B1E-B670-AC67EDA717E9}" type="pres">
      <dgm:prSet presAssocID="{0BD6F5FB-6762-4815-95C9-BBF72D26EBA8}" presName="vert1" presStyleCnt="0"/>
      <dgm:spPr/>
    </dgm:pt>
    <dgm:pt modelId="{2D5CCBB6-37E0-4A4D-9C9E-9CF66C7044CA}" type="pres">
      <dgm:prSet presAssocID="{16DF8464-BCAF-4D84-92D1-15C08D3AE2C6}" presName="thickLine" presStyleLbl="alignNode1" presStyleIdx="1" presStyleCnt="12"/>
      <dgm:spPr/>
    </dgm:pt>
    <dgm:pt modelId="{9BD1FF93-33ED-4A80-BD91-3B79C3A7DDC5}" type="pres">
      <dgm:prSet presAssocID="{16DF8464-BCAF-4D84-92D1-15C08D3AE2C6}" presName="horz1" presStyleCnt="0"/>
      <dgm:spPr/>
    </dgm:pt>
    <dgm:pt modelId="{C3E62C53-3265-4A30-9E11-36C4052349F2}" type="pres">
      <dgm:prSet presAssocID="{16DF8464-BCAF-4D84-92D1-15C08D3AE2C6}" presName="tx1" presStyleLbl="revTx" presStyleIdx="1" presStyleCnt="12"/>
      <dgm:spPr/>
    </dgm:pt>
    <dgm:pt modelId="{5B14DB90-B58C-4201-B8FC-6AC31DF0DB7B}" type="pres">
      <dgm:prSet presAssocID="{16DF8464-BCAF-4D84-92D1-15C08D3AE2C6}" presName="vert1" presStyleCnt="0"/>
      <dgm:spPr/>
    </dgm:pt>
    <dgm:pt modelId="{7A7CAF76-4375-4134-820B-AABDE935F986}" type="pres">
      <dgm:prSet presAssocID="{6F20771C-53AD-462A-821A-CF05B48EA005}" presName="thickLine" presStyleLbl="alignNode1" presStyleIdx="2" presStyleCnt="12"/>
      <dgm:spPr/>
    </dgm:pt>
    <dgm:pt modelId="{54FE18A9-A503-422E-B728-B18018B40B26}" type="pres">
      <dgm:prSet presAssocID="{6F20771C-53AD-462A-821A-CF05B48EA005}" presName="horz1" presStyleCnt="0"/>
      <dgm:spPr/>
    </dgm:pt>
    <dgm:pt modelId="{C68A8A6B-1A01-41CC-BE7A-F267BEEBA33A}" type="pres">
      <dgm:prSet presAssocID="{6F20771C-53AD-462A-821A-CF05B48EA005}" presName="tx1" presStyleLbl="revTx" presStyleIdx="2" presStyleCnt="12"/>
      <dgm:spPr/>
    </dgm:pt>
    <dgm:pt modelId="{6FA281BB-5200-4E91-9785-6475C55C34BD}" type="pres">
      <dgm:prSet presAssocID="{6F20771C-53AD-462A-821A-CF05B48EA005}" presName="vert1" presStyleCnt="0"/>
      <dgm:spPr/>
    </dgm:pt>
    <dgm:pt modelId="{E3D321B7-6745-4957-A084-E2D55F19DF30}" type="pres">
      <dgm:prSet presAssocID="{56EF94B1-BBD0-4CB7-B139-CD476A6164FB}" presName="thickLine" presStyleLbl="alignNode1" presStyleIdx="3" presStyleCnt="12"/>
      <dgm:spPr/>
    </dgm:pt>
    <dgm:pt modelId="{3BF8076A-6A5F-4E64-B75E-41BE5A3353F2}" type="pres">
      <dgm:prSet presAssocID="{56EF94B1-BBD0-4CB7-B139-CD476A6164FB}" presName="horz1" presStyleCnt="0"/>
      <dgm:spPr/>
    </dgm:pt>
    <dgm:pt modelId="{D555F4D6-C66F-4640-B1FE-8F7E2C7CE3AA}" type="pres">
      <dgm:prSet presAssocID="{56EF94B1-BBD0-4CB7-B139-CD476A6164FB}" presName="tx1" presStyleLbl="revTx" presStyleIdx="3" presStyleCnt="12"/>
      <dgm:spPr/>
    </dgm:pt>
    <dgm:pt modelId="{A240E85D-5A13-46D5-8FD5-C41022DA4DA7}" type="pres">
      <dgm:prSet presAssocID="{56EF94B1-BBD0-4CB7-B139-CD476A6164FB}" presName="vert1" presStyleCnt="0"/>
      <dgm:spPr/>
    </dgm:pt>
    <dgm:pt modelId="{2904C699-AE37-4A66-A03F-EE049845C9DB}" type="pres">
      <dgm:prSet presAssocID="{60EB1591-86D0-4884-BD22-07BDB91645F6}" presName="thickLine" presStyleLbl="alignNode1" presStyleIdx="4" presStyleCnt="12"/>
      <dgm:spPr/>
    </dgm:pt>
    <dgm:pt modelId="{5FA37991-C0B2-4867-863E-E8F6F7D63ABF}" type="pres">
      <dgm:prSet presAssocID="{60EB1591-86D0-4884-BD22-07BDB91645F6}" presName="horz1" presStyleCnt="0"/>
      <dgm:spPr/>
    </dgm:pt>
    <dgm:pt modelId="{7F3427E1-2368-43A7-9BB1-AA127B0AF7FC}" type="pres">
      <dgm:prSet presAssocID="{60EB1591-86D0-4884-BD22-07BDB91645F6}" presName="tx1" presStyleLbl="revTx" presStyleIdx="4" presStyleCnt="12"/>
      <dgm:spPr/>
    </dgm:pt>
    <dgm:pt modelId="{D1F406D2-5D3D-481E-99A6-A5B8D17F7092}" type="pres">
      <dgm:prSet presAssocID="{60EB1591-86D0-4884-BD22-07BDB91645F6}" presName="vert1" presStyleCnt="0"/>
      <dgm:spPr/>
    </dgm:pt>
    <dgm:pt modelId="{58BE1836-B0D5-4047-9956-3DB7AA49B797}" type="pres">
      <dgm:prSet presAssocID="{FE88BC9A-E923-4212-95C3-B0575512CA56}" presName="thickLine" presStyleLbl="alignNode1" presStyleIdx="5" presStyleCnt="12"/>
      <dgm:spPr/>
    </dgm:pt>
    <dgm:pt modelId="{C2A5C0B8-39A3-4EC0-987D-65CDCDEFBA54}" type="pres">
      <dgm:prSet presAssocID="{FE88BC9A-E923-4212-95C3-B0575512CA56}" presName="horz1" presStyleCnt="0"/>
      <dgm:spPr/>
    </dgm:pt>
    <dgm:pt modelId="{4DB7222E-41EE-40BE-A0FF-BD977EF813B0}" type="pres">
      <dgm:prSet presAssocID="{FE88BC9A-E923-4212-95C3-B0575512CA56}" presName="tx1" presStyleLbl="revTx" presStyleIdx="5" presStyleCnt="12"/>
      <dgm:spPr/>
    </dgm:pt>
    <dgm:pt modelId="{25F1B38D-DE75-477A-A602-3563E07FAE93}" type="pres">
      <dgm:prSet presAssocID="{FE88BC9A-E923-4212-95C3-B0575512CA56}" presName="vert1" presStyleCnt="0"/>
      <dgm:spPr/>
    </dgm:pt>
    <dgm:pt modelId="{9A0C090A-47E9-4DEB-A75B-CAC92B26E5A6}" type="pres">
      <dgm:prSet presAssocID="{FC32FCC3-1E74-4DB8-8446-4C20182091FA}" presName="thickLine" presStyleLbl="alignNode1" presStyleIdx="6" presStyleCnt="12"/>
      <dgm:spPr/>
    </dgm:pt>
    <dgm:pt modelId="{84626967-B176-42E6-B34B-5DED49174BB9}" type="pres">
      <dgm:prSet presAssocID="{FC32FCC3-1E74-4DB8-8446-4C20182091FA}" presName="horz1" presStyleCnt="0"/>
      <dgm:spPr/>
    </dgm:pt>
    <dgm:pt modelId="{6FA6664B-B07B-41A0-81AB-0B72E590E822}" type="pres">
      <dgm:prSet presAssocID="{FC32FCC3-1E74-4DB8-8446-4C20182091FA}" presName="tx1" presStyleLbl="revTx" presStyleIdx="6" presStyleCnt="12"/>
      <dgm:spPr/>
    </dgm:pt>
    <dgm:pt modelId="{888B0D5A-965F-4452-B9C5-B8F94CADD290}" type="pres">
      <dgm:prSet presAssocID="{FC32FCC3-1E74-4DB8-8446-4C20182091FA}" presName="vert1" presStyleCnt="0"/>
      <dgm:spPr/>
    </dgm:pt>
    <dgm:pt modelId="{07597957-76E4-4FC2-BE16-5345DC3569DF}" type="pres">
      <dgm:prSet presAssocID="{9AEBA557-F4E2-4355-9BC5-9C1358090488}" presName="thickLine" presStyleLbl="alignNode1" presStyleIdx="7" presStyleCnt="12"/>
      <dgm:spPr/>
    </dgm:pt>
    <dgm:pt modelId="{4CEF4D0F-F9F2-44B2-8781-1724C05A6A1F}" type="pres">
      <dgm:prSet presAssocID="{9AEBA557-F4E2-4355-9BC5-9C1358090488}" presName="horz1" presStyleCnt="0"/>
      <dgm:spPr/>
    </dgm:pt>
    <dgm:pt modelId="{EC585B29-B626-47C7-B5CA-94197B0AB5C7}" type="pres">
      <dgm:prSet presAssocID="{9AEBA557-F4E2-4355-9BC5-9C1358090488}" presName="tx1" presStyleLbl="revTx" presStyleIdx="7" presStyleCnt="12"/>
      <dgm:spPr/>
    </dgm:pt>
    <dgm:pt modelId="{21791E18-1B85-4B85-85B6-C9D71D739952}" type="pres">
      <dgm:prSet presAssocID="{9AEBA557-F4E2-4355-9BC5-9C1358090488}" presName="vert1" presStyleCnt="0"/>
      <dgm:spPr/>
    </dgm:pt>
    <dgm:pt modelId="{EDEBA38D-F95D-44E5-9C2D-97601598338B}" type="pres">
      <dgm:prSet presAssocID="{9E2A3797-C666-4391-A71A-55DA10DCCC4A}" presName="thickLine" presStyleLbl="alignNode1" presStyleIdx="8" presStyleCnt="12"/>
      <dgm:spPr/>
    </dgm:pt>
    <dgm:pt modelId="{DFD583CC-23D6-4979-BFB4-7282218CA17D}" type="pres">
      <dgm:prSet presAssocID="{9E2A3797-C666-4391-A71A-55DA10DCCC4A}" presName="horz1" presStyleCnt="0"/>
      <dgm:spPr/>
    </dgm:pt>
    <dgm:pt modelId="{FF868A1D-5566-433B-B794-16E6AD6348CF}" type="pres">
      <dgm:prSet presAssocID="{9E2A3797-C666-4391-A71A-55DA10DCCC4A}" presName="tx1" presStyleLbl="revTx" presStyleIdx="8" presStyleCnt="12"/>
      <dgm:spPr/>
    </dgm:pt>
    <dgm:pt modelId="{578888D5-306D-4621-8A57-1436D025609A}" type="pres">
      <dgm:prSet presAssocID="{9E2A3797-C666-4391-A71A-55DA10DCCC4A}" presName="vert1" presStyleCnt="0"/>
      <dgm:spPr/>
    </dgm:pt>
    <dgm:pt modelId="{E6F7838D-9F9A-463C-B16E-9EF579CD34DF}" type="pres">
      <dgm:prSet presAssocID="{E31A083C-DAAE-4B97-8A48-AB82ADA031C1}" presName="thickLine" presStyleLbl="alignNode1" presStyleIdx="9" presStyleCnt="12"/>
      <dgm:spPr/>
    </dgm:pt>
    <dgm:pt modelId="{DDE45F08-5C4F-4C45-8472-897CEF6C876F}" type="pres">
      <dgm:prSet presAssocID="{E31A083C-DAAE-4B97-8A48-AB82ADA031C1}" presName="horz1" presStyleCnt="0"/>
      <dgm:spPr/>
    </dgm:pt>
    <dgm:pt modelId="{E7191532-127C-48C6-9F0D-C2394FB9FA5B}" type="pres">
      <dgm:prSet presAssocID="{E31A083C-DAAE-4B97-8A48-AB82ADA031C1}" presName="tx1" presStyleLbl="revTx" presStyleIdx="9" presStyleCnt="12"/>
      <dgm:spPr/>
    </dgm:pt>
    <dgm:pt modelId="{C70E8520-188D-4ACC-A088-0FBC6B622475}" type="pres">
      <dgm:prSet presAssocID="{E31A083C-DAAE-4B97-8A48-AB82ADA031C1}" presName="vert1" presStyleCnt="0"/>
      <dgm:spPr/>
    </dgm:pt>
    <dgm:pt modelId="{E2095378-BDA0-42D0-B5B5-EED9731D434E}" type="pres">
      <dgm:prSet presAssocID="{C3113C10-EC3B-44C0-B8FB-339F0413D5F6}" presName="thickLine" presStyleLbl="alignNode1" presStyleIdx="10" presStyleCnt="12"/>
      <dgm:spPr/>
    </dgm:pt>
    <dgm:pt modelId="{FF95904C-34AE-4747-8703-BA9F564256DF}" type="pres">
      <dgm:prSet presAssocID="{C3113C10-EC3B-44C0-B8FB-339F0413D5F6}" presName="horz1" presStyleCnt="0"/>
      <dgm:spPr/>
    </dgm:pt>
    <dgm:pt modelId="{CC65F57C-8516-49E7-AF00-9CE930FAD927}" type="pres">
      <dgm:prSet presAssocID="{C3113C10-EC3B-44C0-B8FB-339F0413D5F6}" presName="tx1" presStyleLbl="revTx" presStyleIdx="10" presStyleCnt="12"/>
      <dgm:spPr/>
    </dgm:pt>
    <dgm:pt modelId="{4E42A9A7-7DBE-47FD-92DB-F3F68F32611D}" type="pres">
      <dgm:prSet presAssocID="{C3113C10-EC3B-44C0-B8FB-339F0413D5F6}" presName="vert1" presStyleCnt="0"/>
      <dgm:spPr/>
    </dgm:pt>
    <dgm:pt modelId="{D321CCAD-F99E-4165-800C-2E96002F762B}" type="pres">
      <dgm:prSet presAssocID="{CCA6F093-7674-48EF-A586-4C9FA04F4C65}" presName="thickLine" presStyleLbl="alignNode1" presStyleIdx="11" presStyleCnt="12"/>
      <dgm:spPr/>
    </dgm:pt>
    <dgm:pt modelId="{D1580D70-D897-4452-B6C1-F67361DC4DD1}" type="pres">
      <dgm:prSet presAssocID="{CCA6F093-7674-48EF-A586-4C9FA04F4C65}" presName="horz1" presStyleCnt="0"/>
      <dgm:spPr/>
    </dgm:pt>
    <dgm:pt modelId="{0EDE839C-8CA5-446A-80D8-B1F71F44EC64}" type="pres">
      <dgm:prSet presAssocID="{CCA6F093-7674-48EF-A586-4C9FA04F4C65}" presName="tx1" presStyleLbl="revTx" presStyleIdx="11" presStyleCnt="12"/>
      <dgm:spPr/>
    </dgm:pt>
    <dgm:pt modelId="{FE3E6891-F509-4653-8E42-5D18F71F26F4}" type="pres">
      <dgm:prSet presAssocID="{CCA6F093-7674-48EF-A586-4C9FA04F4C65}" presName="vert1" presStyleCnt="0"/>
      <dgm:spPr/>
    </dgm:pt>
  </dgm:ptLst>
  <dgm:cxnLst>
    <dgm:cxn modelId="{282CDE00-9D43-440F-A18F-C0BE5D342AC0}" type="presOf" srcId="{E31A083C-DAAE-4B97-8A48-AB82ADA031C1}" destId="{E7191532-127C-48C6-9F0D-C2394FB9FA5B}" srcOrd="0" destOrd="0" presId="urn:microsoft.com/office/officeart/2008/layout/LinedList"/>
    <dgm:cxn modelId="{1468E10A-D5BD-407E-8C32-A5F1C44443CC}" type="presOf" srcId="{60EB1591-86D0-4884-BD22-07BDB91645F6}" destId="{7F3427E1-2368-43A7-9BB1-AA127B0AF7FC}" srcOrd="0" destOrd="0" presId="urn:microsoft.com/office/officeart/2008/layout/LinedList"/>
    <dgm:cxn modelId="{5CD55213-72AA-40C0-95D3-3E4560441396}" type="presOf" srcId="{FC32FCC3-1E74-4DB8-8446-4C20182091FA}" destId="{6FA6664B-B07B-41A0-81AB-0B72E590E822}" srcOrd="0" destOrd="0" presId="urn:microsoft.com/office/officeart/2008/layout/LinedList"/>
    <dgm:cxn modelId="{490AE530-FE3F-4A73-AD1B-43ACC09D1682}" srcId="{4CC5E81E-563E-4E1F-BFAF-93618430BA4F}" destId="{9E2A3797-C666-4391-A71A-55DA10DCCC4A}" srcOrd="8" destOrd="0" parTransId="{25A7CA14-BD40-4159-AFBC-92138F5FE56D}" sibTransId="{65C31EB6-1676-4373-BB29-A11AF83EBEAF}"/>
    <dgm:cxn modelId="{85064F38-C37A-49E5-85D8-D850D7F5EBA0}" srcId="{4CC5E81E-563E-4E1F-BFAF-93618430BA4F}" destId="{60EB1591-86D0-4884-BD22-07BDB91645F6}" srcOrd="4" destOrd="0" parTransId="{9B161D82-8324-452F-9682-E05697725A67}" sibTransId="{B374390B-61DC-494C-8B37-85BD1B1D61F9}"/>
    <dgm:cxn modelId="{BA681760-26EE-4DC0-9F6A-170E206FCFD7}" srcId="{4CC5E81E-563E-4E1F-BFAF-93618430BA4F}" destId="{0BD6F5FB-6762-4815-95C9-BBF72D26EBA8}" srcOrd="0" destOrd="0" parTransId="{F8E07FF8-A5D9-4122-BCA7-5A5870306333}" sibTransId="{EBB3A0FB-867D-4A25-BDDB-0EB0798C9F13}"/>
    <dgm:cxn modelId="{16CB3867-7937-4C68-803A-A74B108FDAF4}" srcId="{4CC5E81E-563E-4E1F-BFAF-93618430BA4F}" destId="{16DF8464-BCAF-4D84-92D1-15C08D3AE2C6}" srcOrd="1" destOrd="0" parTransId="{C6E3E8B8-7DB3-4CF6-A17C-7A4E6E9332B7}" sibTransId="{54854F83-7FE1-4C2C-93C9-6B3E4C39152D}"/>
    <dgm:cxn modelId="{F35D8969-B200-4332-9B40-8AC2C09B4597}" srcId="{4CC5E81E-563E-4E1F-BFAF-93618430BA4F}" destId="{6F20771C-53AD-462A-821A-CF05B48EA005}" srcOrd="2" destOrd="0" parTransId="{8CD79122-84EB-4418-98CC-B12D4E1B709B}" sibTransId="{D967EB86-C855-4520-828A-438500E9ACAB}"/>
    <dgm:cxn modelId="{5E202351-B5DE-4089-8DC2-5134382C5AB0}" srcId="{4CC5E81E-563E-4E1F-BFAF-93618430BA4F}" destId="{FE88BC9A-E923-4212-95C3-B0575512CA56}" srcOrd="5" destOrd="0" parTransId="{78DAB0CF-D888-464B-B21A-E51AE297603E}" sibTransId="{B638A7F0-3904-4AE3-B48F-2106A4223315}"/>
    <dgm:cxn modelId="{C6BC9359-FF12-4BED-BC7E-6642678DFA19}" type="presOf" srcId="{0BD6F5FB-6762-4815-95C9-BBF72D26EBA8}" destId="{8DE86D9E-DC23-4225-BDF3-4E146F9C15C0}" srcOrd="0" destOrd="0" presId="urn:microsoft.com/office/officeart/2008/layout/LinedList"/>
    <dgm:cxn modelId="{58EF7F84-2C13-42BF-8A05-06B9498A3C36}" type="presOf" srcId="{4CC5E81E-563E-4E1F-BFAF-93618430BA4F}" destId="{C57A88CB-05B2-42F5-B1BE-EA394940BE58}" srcOrd="0" destOrd="0" presId="urn:microsoft.com/office/officeart/2008/layout/LinedList"/>
    <dgm:cxn modelId="{BCB63885-69D3-4C85-9A73-FF0016DC43A7}" type="presOf" srcId="{9E2A3797-C666-4391-A71A-55DA10DCCC4A}" destId="{FF868A1D-5566-433B-B794-16E6AD6348CF}" srcOrd="0" destOrd="0" presId="urn:microsoft.com/office/officeart/2008/layout/LinedList"/>
    <dgm:cxn modelId="{0CEAD695-644D-4093-A751-22B107F16B8F}" srcId="{4CC5E81E-563E-4E1F-BFAF-93618430BA4F}" destId="{9AEBA557-F4E2-4355-9BC5-9C1358090488}" srcOrd="7" destOrd="0" parTransId="{38B3E2FA-2583-47F6-BB20-72BCBA2F2E8D}" sibTransId="{51108978-7AB2-406E-8ACB-27D7096C953A}"/>
    <dgm:cxn modelId="{46D47A96-6CCB-4F67-9162-4AEF909E59AD}" type="presOf" srcId="{6F20771C-53AD-462A-821A-CF05B48EA005}" destId="{C68A8A6B-1A01-41CC-BE7A-F267BEEBA33A}" srcOrd="0" destOrd="0" presId="urn:microsoft.com/office/officeart/2008/layout/LinedList"/>
    <dgm:cxn modelId="{6413B59C-3BD5-4F68-BB22-8A368F16FC55}" type="presOf" srcId="{C3113C10-EC3B-44C0-B8FB-339F0413D5F6}" destId="{CC65F57C-8516-49E7-AF00-9CE930FAD927}" srcOrd="0" destOrd="0" presId="urn:microsoft.com/office/officeart/2008/layout/LinedList"/>
    <dgm:cxn modelId="{5F9881A3-CACC-44A7-BAA2-AB01FE5FA394}" srcId="{4CC5E81E-563E-4E1F-BFAF-93618430BA4F}" destId="{56EF94B1-BBD0-4CB7-B139-CD476A6164FB}" srcOrd="3" destOrd="0" parTransId="{4362F606-9DF3-449C-B419-832D85DBB12F}" sibTransId="{FD266666-254F-423E-9FBD-C2FD948B4927}"/>
    <dgm:cxn modelId="{54816AB0-069D-4748-91D6-9E26AC08AC51}" srcId="{4CC5E81E-563E-4E1F-BFAF-93618430BA4F}" destId="{C3113C10-EC3B-44C0-B8FB-339F0413D5F6}" srcOrd="10" destOrd="0" parTransId="{09934B5B-E0CD-4051-B7DB-8539E9DEC23B}" sibTransId="{C945A17D-0F76-4676-8554-716D11CF822B}"/>
    <dgm:cxn modelId="{BE5B74B4-B2CA-4CB4-9BAF-C44FFB2AF3E2}" type="presOf" srcId="{16DF8464-BCAF-4D84-92D1-15C08D3AE2C6}" destId="{C3E62C53-3265-4A30-9E11-36C4052349F2}" srcOrd="0" destOrd="0" presId="urn:microsoft.com/office/officeart/2008/layout/LinedList"/>
    <dgm:cxn modelId="{251CFBB6-1C7D-4C89-9C07-7BEAAF3782A1}" type="presOf" srcId="{56EF94B1-BBD0-4CB7-B139-CD476A6164FB}" destId="{D555F4D6-C66F-4640-B1FE-8F7E2C7CE3AA}" srcOrd="0" destOrd="0" presId="urn:microsoft.com/office/officeart/2008/layout/LinedList"/>
    <dgm:cxn modelId="{1A58EEBE-7D1C-461D-8A69-1B584BE15A00}" type="presOf" srcId="{9AEBA557-F4E2-4355-9BC5-9C1358090488}" destId="{EC585B29-B626-47C7-B5CA-94197B0AB5C7}" srcOrd="0" destOrd="0" presId="urn:microsoft.com/office/officeart/2008/layout/LinedList"/>
    <dgm:cxn modelId="{F4A9EFC2-CDF8-44E2-8EF8-08EE43C0721C}" srcId="{4CC5E81E-563E-4E1F-BFAF-93618430BA4F}" destId="{FC32FCC3-1E74-4DB8-8446-4C20182091FA}" srcOrd="6" destOrd="0" parTransId="{87161E50-6C43-45E2-B9DC-836EA37F6D9E}" sibTransId="{58D5B115-EA11-4FEF-8C5F-E5EBA2F30486}"/>
    <dgm:cxn modelId="{1D036DDF-9376-4BC6-8BE3-0FCD44318F02}" srcId="{4CC5E81E-563E-4E1F-BFAF-93618430BA4F}" destId="{CCA6F093-7674-48EF-A586-4C9FA04F4C65}" srcOrd="11" destOrd="0" parTransId="{38FCE695-570B-4C9D-9741-365170E59A8E}" sibTransId="{8E2855D8-CF4D-46E7-99DD-BF390F9578E6}"/>
    <dgm:cxn modelId="{9EF2A0F0-8F7C-4AD0-8C61-1FFCD8FF3AE2}" type="presOf" srcId="{FE88BC9A-E923-4212-95C3-B0575512CA56}" destId="{4DB7222E-41EE-40BE-A0FF-BD977EF813B0}" srcOrd="0" destOrd="0" presId="urn:microsoft.com/office/officeart/2008/layout/LinedList"/>
    <dgm:cxn modelId="{892C90FA-8BB3-4E5A-9D4D-42AFE5D4A8B4}" srcId="{4CC5E81E-563E-4E1F-BFAF-93618430BA4F}" destId="{E31A083C-DAAE-4B97-8A48-AB82ADA031C1}" srcOrd="9" destOrd="0" parTransId="{B79D10C2-41E9-40F0-85FC-6E4F73CAD160}" sibTransId="{7C34350A-6B27-430F-B1BA-B49D4774F525}"/>
    <dgm:cxn modelId="{FD6189FF-583B-41A5-9E62-DBA1685212B7}" type="presOf" srcId="{CCA6F093-7674-48EF-A586-4C9FA04F4C65}" destId="{0EDE839C-8CA5-446A-80D8-B1F71F44EC64}" srcOrd="0" destOrd="0" presId="urn:microsoft.com/office/officeart/2008/layout/LinedList"/>
    <dgm:cxn modelId="{601F90BD-CCE5-4453-B506-B37E3D9B5DF5}" type="presParOf" srcId="{C57A88CB-05B2-42F5-B1BE-EA394940BE58}" destId="{75E5FAA1-61C6-4854-A853-B69AB0B4E131}" srcOrd="0" destOrd="0" presId="urn:microsoft.com/office/officeart/2008/layout/LinedList"/>
    <dgm:cxn modelId="{7BC50BD8-D76E-47CE-B997-29429EFEA20B}" type="presParOf" srcId="{C57A88CB-05B2-42F5-B1BE-EA394940BE58}" destId="{677CAA4E-E331-4BAA-A10B-0F0B950DB2BD}" srcOrd="1" destOrd="0" presId="urn:microsoft.com/office/officeart/2008/layout/LinedList"/>
    <dgm:cxn modelId="{6F3D6DA2-EB30-445A-96E6-5F7C2ED90760}" type="presParOf" srcId="{677CAA4E-E331-4BAA-A10B-0F0B950DB2BD}" destId="{8DE86D9E-DC23-4225-BDF3-4E146F9C15C0}" srcOrd="0" destOrd="0" presId="urn:microsoft.com/office/officeart/2008/layout/LinedList"/>
    <dgm:cxn modelId="{E38451AD-04B4-4BD5-9A3E-8CB17BC92D32}" type="presParOf" srcId="{677CAA4E-E331-4BAA-A10B-0F0B950DB2BD}" destId="{BB259186-D372-4B1E-B670-AC67EDA717E9}" srcOrd="1" destOrd="0" presId="urn:microsoft.com/office/officeart/2008/layout/LinedList"/>
    <dgm:cxn modelId="{23F64D06-83A0-43A0-A79E-C9924554155D}" type="presParOf" srcId="{C57A88CB-05B2-42F5-B1BE-EA394940BE58}" destId="{2D5CCBB6-37E0-4A4D-9C9E-9CF66C7044CA}" srcOrd="2" destOrd="0" presId="urn:microsoft.com/office/officeart/2008/layout/LinedList"/>
    <dgm:cxn modelId="{F9597D9C-F0AD-4CF3-A94E-74B48883A6C8}" type="presParOf" srcId="{C57A88CB-05B2-42F5-B1BE-EA394940BE58}" destId="{9BD1FF93-33ED-4A80-BD91-3B79C3A7DDC5}" srcOrd="3" destOrd="0" presId="urn:microsoft.com/office/officeart/2008/layout/LinedList"/>
    <dgm:cxn modelId="{331E3D6B-A989-4BDA-AB36-7FFFC7BF2340}" type="presParOf" srcId="{9BD1FF93-33ED-4A80-BD91-3B79C3A7DDC5}" destId="{C3E62C53-3265-4A30-9E11-36C4052349F2}" srcOrd="0" destOrd="0" presId="urn:microsoft.com/office/officeart/2008/layout/LinedList"/>
    <dgm:cxn modelId="{768C337E-9BC2-4575-BE86-BF5A437256A8}" type="presParOf" srcId="{9BD1FF93-33ED-4A80-BD91-3B79C3A7DDC5}" destId="{5B14DB90-B58C-4201-B8FC-6AC31DF0DB7B}" srcOrd="1" destOrd="0" presId="urn:microsoft.com/office/officeart/2008/layout/LinedList"/>
    <dgm:cxn modelId="{0B7A35F5-3F1D-4479-BA00-C8A290CA90DF}" type="presParOf" srcId="{C57A88CB-05B2-42F5-B1BE-EA394940BE58}" destId="{7A7CAF76-4375-4134-820B-AABDE935F986}" srcOrd="4" destOrd="0" presId="urn:microsoft.com/office/officeart/2008/layout/LinedList"/>
    <dgm:cxn modelId="{DD00DF79-7B4F-4A96-AD96-C4D3E7152077}" type="presParOf" srcId="{C57A88CB-05B2-42F5-B1BE-EA394940BE58}" destId="{54FE18A9-A503-422E-B728-B18018B40B26}" srcOrd="5" destOrd="0" presId="urn:microsoft.com/office/officeart/2008/layout/LinedList"/>
    <dgm:cxn modelId="{03E2BEBC-84FD-42CA-9B90-7B6D65D457A2}" type="presParOf" srcId="{54FE18A9-A503-422E-B728-B18018B40B26}" destId="{C68A8A6B-1A01-41CC-BE7A-F267BEEBA33A}" srcOrd="0" destOrd="0" presId="urn:microsoft.com/office/officeart/2008/layout/LinedList"/>
    <dgm:cxn modelId="{FAE7C8DD-6EC6-4F47-B754-50703B836940}" type="presParOf" srcId="{54FE18A9-A503-422E-B728-B18018B40B26}" destId="{6FA281BB-5200-4E91-9785-6475C55C34BD}" srcOrd="1" destOrd="0" presId="urn:microsoft.com/office/officeart/2008/layout/LinedList"/>
    <dgm:cxn modelId="{374E846E-DE4F-4322-8177-931F501FE353}" type="presParOf" srcId="{C57A88CB-05B2-42F5-B1BE-EA394940BE58}" destId="{E3D321B7-6745-4957-A084-E2D55F19DF30}" srcOrd="6" destOrd="0" presId="urn:microsoft.com/office/officeart/2008/layout/LinedList"/>
    <dgm:cxn modelId="{BD06FBE9-3637-468F-96B1-AB2369F6BD52}" type="presParOf" srcId="{C57A88CB-05B2-42F5-B1BE-EA394940BE58}" destId="{3BF8076A-6A5F-4E64-B75E-41BE5A3353F2}" srcOrd="7" destOrd="0" presId="urn:microsoft.com/office/officeart/2008/layout/LinedList"/>
    <dgm:cxn modelId="{11A364CA-2E45-4160-8BCA-4751184F2812}" type="presParOf" srcId="{3BF8076A-6A5F-4E64-B75E-41BE5A3353F2}" destId="{D555F4D6-C66F-4640-B1FE-8F7E2C7CE3AA}" srcOrd="0" destOrd="0" presId="urn:microsoft.com/office/officeart/2008/layout/LinedList"/>
    <dgm:cxn modelId="{BF9DE89B-CC59-4B44-A5EA-39101A050CD6}" type="presParOf" srcId="{3BF8076A-6A5F-4E64-B75E-41BE5A3353F2}" destId="{A240E85D-5A13-46D5-8FD5-C41022DA4DA7}" srcOrd="1" destOrd="0" presId="urn:microsoft.com/office/officeart/2008/layout/LinedList"/>
    <dgm:cxn modelId="{2AAE8CB4-7FFC-4755-BE43-A722FF331244}" type="presParOf" srcId="{C57A88CB-05B2-42F5-B1BE-EA394940BE58}" destId="{2904C699-AE37-4A66-A03F-EE049845C9DB}" srcOrd="8" destOrd="0" presId="urn:microsoft.com/office/officeart/2008/layout/LinedList"/>
    <dgm:cxn modelId="{AE0427AA-4DCF-49AB-B9E4-C85ADB36C208}" type="presParOf" srcId="{C57A88CB-05B2-42F5-B1BE-EA394940BE58}" destId="{5FA37991-C0B2-4867-863E-E8F6F7D63ABF}" srcOrd="9" destOrd="0" presId="urn:microsoft.com/office/officeart/2008/layout/LinedList"/>
    <dgm:cxn modelId="{68E2E6C7-0551-4C31-A73D-5FCEED3A5F14}" type="presParOf" srcId="{5FA37991-C0B2-4867-863E-E8F6F7D63ABF}" destId="{7F3427E1-2368-43A7-9BB1-AA127B0AF7FC}" srcOrd="0" destOrd="0" presId="urn:microsoft.com/office/officeart/2008/layout/LinedList"/>
    <dgm:cxn modelId="{7E3A4326-0F65-4AA0-AF0E-BDC3DE4A0B9D}" type="presParOf" srcId="{5FA37991-C0B2-4867-863E-E8F6F7D63ABF}" destId="{D1F406D2-5D3D-481E-99A6-A5B8D17F7092}" srcOrd="1" destOrd="0" presId="urn:microsoft.com/office/officeart/2008/layout/LinedList"/>
    <dgm:cxn modelId="{50C70AE4-9526-4649-8233-EC1398ED3E38}" type="presParOf" srcId="{C57A88CB-05B2-42F5-B1BE-EA394940BE58}" destId="{58BE1836-B0D5-4047-9956-3DB7AA49B797}" srcOrd="10" destOrd="0" presId="urn:microsoft.com/office/officeart/2008/layout/LinedList"/>
    <dgm:cxn modelId="{BA75CCF2-8C9E-42D3-BFA2-8AF5CF83491B}" type="presParOf" srcId="{C57A88CB-05B2-42F5-B1BE-EA394940BE58}" destId="{C2A5C0B8-39A3-4EC0-987D-65CDCDEFBA54}" srcOrd="11" destOrd="0" presId="urn:microsoft.com/office/officeart/2008/layout/LinedList"/>
    <dgm:cxn modelId="{55832273-8F66-43BE-B98C-4ABA8B1BBDF6}" type="presParOf" srcId="{C2A5C0B8-39A3-4EC0-987D-65CDCDEFBA54}" destId="{4DB7222E-41EE-40BE-A0FF-BD977EF813B0}" srcOrd="0" destOrd="0" presId="urn:microsoft.com/office/officeart/2008/layout/LinedList"/>
    <dgm:cxn modelId="{F10E5C5B-DFFF-495E-B9F8-1B591D1AF9F9}" type="presParOf" srcId="{C2A5C0B8-39A3-4EC0-987D-65CDCDEFBA54}" destId="{25F1B38D-DE75-477A-A602-3563E07FAE93}" srcOrd="1" destOrd="0" presId="urn:microsoft.com/office/officeart/2008/layout/LinedList"/>
    <dgm:cxn modelId="{1EE60A07-9DE1-4055-9269-B2CFA2B58441}" type="presParOf" srcId="{C57A88CB-05B2-42F5-B1BE-EA394940BE58}" destId="{9A0C090A-47E9-4DEB-A75B-CAC92B26E5A6}" srcOrd="12" destOrd="0" presId="urn:microsoft.com/office/officeart/2008/layout/LinedList"/>
    <dgm:cxn modelId="{19BCBF78-A497-48E4-A249-1599E50057E1}" type="presParOf" srcId="{C57A88CB-05B2-42F5-B1BE-EA394940BE58}" destId="{84626967-B176-42E6-B34B-5DED49174BB9}" srcOrd="13" destOrd="0" presId="urn:microsoft.com/office/officeart/2008/layout/LinedList"/>
    <dgm:cxn modelId="{F9D98337-D138-418A-873D-EB4B92DF6D08}" type="presParOf" srcId="{84626967-B176-42E6-B34B-5DED49174BB9}" destId="{6FA6664B-B07B-41A0-81AB-0B72E590E822}" srcOrd="0" destOrd="0" presId="urn:microsoft.com/office/officeart/2008/layout/LinedList"/>
    <dgm:cxn modelId="{12B91019-3621-48A8-A888-89ACF71EA98A}" type="presParOf" srcId="{84626967-B176-42E6-B34B-5DED49174BB9}" destId="{888B0D5A-965F-4452-B9C5-B8F94CADD290}" srcOrd="1" destOrd="0" presId="urn:microsoft.com/office/officeart/2008/layout/LinedList"/>
    <dgm:cxn modelId="{D5062B2E-7F06-4FDC-8542-57F6BA0D8BB5}" type="presParOf" srcId="{C57A88CB-05B2-42F5-B1BE-EA394940BE58}" destId="{07597957-76E4-4FC2-BE16-5345DC3569DF}" srcOrd="14" destOrd="0" presId="urn:microsoft.com/office/officeart/2008/layout/LinedList"/>
    <dgm:cxn modelId="{871391A4-1102-4259-AE15-AE8FCFD41FED}" type="presParOf" srcId="{C57A88CB-05B2-42F5-B1BE-EA394940BE58}" destId="{4CEF4D0F-F9F2-44B2-8781-1724C05A6A1F}" srcOrd="15" destOrd="0" presId="urn:microsoft.com/office/officeart/2008/layout/LinedList"/>
    <dgm:cxn modelId="{41316698-74D9-4B70-9AF1-260D9DD27E53}" type="presParOf" srcId="{4CEF4D0F-F9F2-44B2-8781-1724C05A6A1F}" destId="{EC585B29-B626-47C7-B5CA-94197B0AB5C7}" srcOrd="0" destOrd="0" presId="urn:microsoft.com/office/officeart/2008/layout/LinedList"/>
    <dgm:cxn modelId="{3E4176E0-A792-40B2-A2A6-38B0E7AEC5C0}" type="presParOf" srcId="{4CEF4D0F-F9F2-44B2-8781-1724C05A6A1F}" destId="{21791E18-1B85-4B85-85B6-C9D71D739952}" srcOrd="1" destOrd="0" presId="urn:microsoft.com/office/officeart/2008/layout/LinedList"/>
    <dgm:cxn modelId="{3A2608EC-3791-4920-813C-E9B233F047A0}" type="presParOf" srcId="{C57A88CB-05B2-42F5-B1BE-EA394940BE58}" destId="{EDEBA38D-F95D-44E5-9C2D-97601598338B}" srcOrd="16" destOrd="0" presId="urn:microsoft.com/office/officeart/2008/layout/LinedList"/>
    <dgm:cxn modelId="{91EB0667-38FE-4AB1-84C8-96F773B91447}" type="presParOf" srcId="{C57A88CB-05B2-42F5-B1BE-EA394940BE58}" destId="{DFD583CC-23D6-4979-BFB4-7282218CA17D}" srcOrd="17" destOrd="0" presId="urn:microsoft.com/office/officeart/2008/layout/LinedList"/>
    <dgm:cxn modelId="{7E9FCADA-600D-413F-BE41-ED7D54F17AF0}" type="presParOf" srcId="{DFD583CC-23D6-4979-BFB4-7282218CA17D}" destId="{FF868A1D-5566-433B-B794-16E6AD6348CF}" srcOrd="0" destOrd="0" presId="urn:microsoft.com/office/officeart/2008/layout/LinedList"/>
    <dgm:cxn modelId="{93151772-2E5A-4BD9-A635-072771D1525D}" type="presParOf" srcId="{DFD583CC-23D6-4979-BFB4-7282218CA17D}" destId="{578888D5-306D-4621-8A57-1436D025609A}" srcOrd="1" destOrd="0" presId="urn:microsoft.com/office/officeart/2008/layout/LinedList"/>
    <dgm:cxn modelId="{DA5F1E6F-0D56-4073-BCB0-998A21F6FC1C}" type="presParOf" srcId="{C57A88CB-05B2-42F5-B1BE-EA394940BE58}" destId="{E6F7838D-9F9A-463C-B16E-9EF579CD34DF}" srcOrd="18" destOrd="0" presId="urn:microsoft.com/office/officeart/2008/layout/LinedList"/>
    <dgm:cxn modelId="{2A056541-42E5-4F6A-8C32-662B070308F8}" type="presParOf" srcId="{C57A88CB-05B2-42F5-B1BE-EA394940BE58}" destId="{DDE45F08-5C4F-4C45-8472-897CEF6C876F}" srcOrd="19" destOrd="0" presId="urn:microsoft.com/office/officeart/2008/layout/LinedList"/>
    <dgm:cxn modelId="{17ADD897-CDBA-414B-8467-2866D35D9C1C}" type="presParOf" srcId="{DDE45F08-5C4F-4C45-8472-897CEF6C876F}" destId="{E7191532-127C-48C6-9F0D-C2394FB9FA5B}" srcOrd="0" destOrd="0" presId="urn:microsoft.com/office/officeart/2008/layout/LinedList"/>
    <dgm:cxn modelId="{FB2CAA4F-A7D8-4844-B07C-C23D37DA760D}" type="presParOf" srcId="{DDE45F08-5C4F-4C45-8472-897CEF6C876F}" destId="{C70E8520-188D-4ACC-A088-0FBC6B622475}" srcOrd="1" destOrd="0" presId="urn:microsoft.com/office/officeart/2008/layout/LinedList"/>
    <dgm:cxn modelId="{1C17A860-47FE-426B-AD87-C6F925EAB9E5}" type="presParOf" srcId="{C57A88CB-05B2-42F5-B1BE-EA394940BE58}" destId="{E2095378-BDA0-42D0-B5B5-EED9731D434E}" srcOrd="20" destOrd="0" presId="urn:microsoft.com/office/officeart/2008/layout/LinedList"/>
    <dgm:cxn modelId="{8FEEAFA1-7ADD-4E20-A1C6-692F0AA341B8}" type="presParOf" srcId="{C57A88CB-05B2-42F5-B1BE-EA394940BE58}" destId="{FF95904C-34AE-4747-8703-BA9F564256DF}" srcOrd="21" destOrd="0" presId="urn:microsoft.com/office/officeart/2008/layout/LinedList"/>
    <dgm:cxn modelId="{C656A668-CDAE-41AB-8E56-E19B55A850DE}" type="presParOf" srcId="{FF95904C-34AE-4747-8703-BA9F564256DF}" destId="{CC65F57C-8516-49E7-AF00-9CE930FAD927}" srcOrd="0" destOrd="0" presId="urn:microsoft.com/office/officeart/2008/layout/LinedList"/>
    <dgm:cxn modelId="{9A50B3D7-9487-48B6-96C5-1F6FA567943F}" type="presParOf" srcId="{FF95904C-34AE-4747-8703-BA9F564256DF}" destId="{4E42A9A7-7DBE-47FD-92DB-F3F68F32611D}" srcOrd="1" destOrd="0" presId="urn:microsoft.com/office/officeart/2008/layout/LinedList"/>
    <dgm:cxn modelId="{5597E5AB-33E7-4BBF-9434-2B62927F137B}" type="presParOf" srcId="{C57A88CB-05B2-42F5-B1BE-EA394940BE58}" destId="{D321CCAD-F99E-4165-800C-2E96002F762B}" srcOrd="22" destOrd="0" presId="urn:microsoft.com/office/officeart/2008/layout/LinedList"/>
    <dgm:cxn modelId="{D7922AC1-EAAC-4687-BC4B-2899366DCCA7}" type="presParOf" srcId="{C57A88CB-05B2-42F5-B1BE-EA394940BE58}" destId="{D1580D70-D897-4452-B6C1-F67361DC4DD1}" srcOrd="23" destOrd="0" presId="urn:microsoft.com/office/officeart/2008/layout/LinedList"/>
    <dgm:cxn modelId="{3CD3E9B5-5254-4203-AC7E-30024E6CD67D}" type="presParOf" srcId="{D1580D70-D897-4452-B6C1-F67361DC4DD1}" destId="{0EDE839C-8CA5-446A-80D8-B1F71F44EC64}" srcOrd="0" destOrd="0" presId="urn:microsoft.com/office/officeart/2008/layout/LinedList"/>
    <dgm:cxn modelId="{A318E7D7-83E0-402C-B84B-297183CA07B8}" type="presParOf" srcId="{D1580D70-D897-4452-B6C1-F67361DC4DD1}" destId="{FE3E6891-F509-4653-8E42-5D18F71F26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8F6981-3544-47C8-B734-8DB837E0E37D}"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651B8CFB-4FF2-4BF9-8CB8-29CBA7252EA3}">
      <dgm:prSet custT="1"/>
      <dgm:spPr/>
      <dgm:t>
        <a:bodyPr/>
        <a:lstStyle/>
        <a:p>
          <a:r>
            <a:rPr lang="en-US" sz="2000" dirty="0"/>
            <a:t>Jodi  Walllace-15</a:t>
          </a:r>
          <a:r>
            <a:rPr lang="en-US" sz="1700" dirty="0"/>
            <a:t>	</a:t>
          </a:r>
        </a:p>
      </dgm:t>
    </dgm:pt>
    <dgm:pt modelId="{077E4868-D63A-420E-8407-5DC85FBCC792}" type="parTrans" cxnId="{AD048356-E2EF-466F-A7C9-5C1F295B00F7}">
      <dgm:prSet/>
      <dgm:spPr/>
      <dgm:t>
        <a:bodyPr/>
        <a:lstStyle/>
        <a:p>
          <a:endParaRPr lang="en-US"/>
        </a:p>
      </dgm:t>
    </dgm:pt>
    <dgm:pt modelId="{D38F95BE-2ACA-4858-B906-232824BF7F13}" type="sibTrans" cxnId="{AD048356-E2EF-466F-A7C9-5C1F295B00F7}">
      <dgm:prSet/>
      <dgm:spPr/>
      <dgm:t>
        <a:bodyPr/>
        <a:lstStyle/>
        <a:p>
          <a:endParaRPr lang="en-US"/>
        </a:p>
      </dgm:t>
    </dgm:pt>
    <dgm:pt modelId="{0FF0F555-69A4-45BA-8CDB-C9A8AB929CB1}">
      <dgm:prSet custT="1"/>
      <dgm:spPr/>
      <dgm:t>
        <a:bodyPr/>
        <a:lstStyle/>
        <a:p>
          <a:r>
            <a:rPr lang="en-US" sz="2000" dirty="0"/>
            <a:t>Costa Mastros-15</a:t>
          </a:r>
          <a:r>
            <a:rPr lang="en-US" sz="1700" dirty="0"/>
            <a:t>	</a:t>
          </a:r>
        </a:p>
      </dgm:t>
    </dgm:pt>
    <dgm:pt modelId="{3E1049D7-8545-4704-A7F8-DA1C955103D3}" type="parTrans" cxnId="{46C125F8-2B84-4525-8F01-FAC7BDD89E3D}">
      <dgm:prSet/>
      <dgm:spPr/>
      <dgm:t>
        <a:bodyPr/>
        <a:lstStyle/>
        <a:p>
          <a:endParaRPr lang="en-US"/>
        </a:p>
      </dgm:t>
    </dgm:pt>
    <dgm:pt modelId="{E1A8A16E-66D1-4A4C-B618-1FAA87273E08}" type="sibTrans" cxnId="{46C125F8-2B84-4525-8F01-FAC7BDD89E3D}">
      <dgm:prSet/>
      <dgm:spPr/>
      <dgm:t>
        <a:bodyPr/>
        <a:lstStyle/>
        <a:p>
          <a:endParaRPr lang="en-US"/>
        </a:p>
      </dgm:t>
    </dgm:pt>
    <dgm:pt modelId="{D06DE49B-591D-4DB4-928C-E8168A535579}">
      <dgm:prSet custT="1"/>
      <dgm:spPr/>
      <dgm:t>
        <a:bodyPr/>
        <a:lstStyle/>
        <a:p>
          <a:r>
            <a:rPr lang="en-US" sz="2000" dirty="0"/>
            <a:t>Kari Childs-15</a:t>
          </a:r>
          <a:r>
            <a:rPr lang="en-US" sz="1700" dirty="0"/>
            <a:t>	</a:t>
          </a:r>
        </a:p>
      </dgm:t>
    </dgm:pt>
    <dgm:pt modelId="{3B7E3F70-DA78-4D0C-BFA7-A1CC5BFBD35F}" type="parTrans" cxnId="{1F6260EB-A2EB-4C68-8936-99D3D5985FB0}">
      <dgm:prSet/>
      <dgm:spPr/>
      <dgm:t>
        <a:bodyPr/>
        <a:lstStyle/>
        <a:p>
          <a:endParaRPr lang="en-US"/>
        </a:p>
      </dgm:t>
    </dgm:pt>
    <dgm:pt modelId="{C5FD50CC-90AF-47B9-A723-64D97EFD694B}" type="sibTrans" cxnId="{1F6260EB-A2EB-4C68-8936-99D3D5985FB0}">
      <dgm:prSet/>
      <dgm:spPr/>
      <dgm:t>
        <a:bodyPr/>
        <a:lstStyle/>
        <a:p>
          <a:endParaRPr lang="en-US"/>
        </a:p>
      </dgm:t>
    </dgm:pt>
    <dgm:pt modelId="{80C757C3-AC9A-4FF6-91AD-B72380C3E132}">
      <dgm:prSet custT="1"/>
      <dgm:spPr/>
      <dgm:t>
        <a:bodyPr/>
        <a:lstStyle/>
        <a:p>
          <a:r>
            <a:rPr lang="en-US" sz="2000" dirty="0"/>
            <a:t>Stephanie Gibson-15</a:t>
          </a:r>
          <a:r>
            <a:rPr lang="en-US" sz="1700" dirty="0"/>
            <a:t>	</a:t>
          </a:r>
        </a:p>
      </dgm:t>
    </dgm:pt>
    <dgm:pt modelId="{DB74CB83-FE77-4576-9EA5-3ACFB55919DD}" type="parTrans" cxnId="{13D9B43E-A27E-4213-8AE1-BE445147F782}">
      <dgm:prSet/>
      <dgm:spPr/>
      <dgm:t>
        <a:bodyPr/>
        <a:lstStyle/>
        <a:p>
          <a:endParaRPr lang="en-US"/>
        </a:p>
      </dgm:t>
    </dgm:pt>
    <dgm:pt modelId="{CFA90FED-0CFD-4498-9AC2-BF6749CB203B}" type="sibTrans" cxnId="{13D9B43E-A27E-4213-8AE1-BE445147F782}">
      <dgm:prSet/>
      <dgm:spPr/>
      <dgm:t>
        <a:bodyPr/>
        <a:lstStyle/>
        <a:p>
          <a:endParaRPr lang="en-US"/>
        </a:p>
      </dgm:t>
    </dgm:pt>
    <dgm:pt modelId="{8F8F4155-B703-4F90-9276-398585C014E5}">
      <dgm:prSet custT="1"/>
      <dgm:spPr/>
      <dgm:t>
        <a:bodyPr/>
        <a:lstStyle/>
        <a:p>
          <a:r>
            <a:rPr lang="en-US" sz="2000" dirty="0"/>
            <a:t>Donald Bennett-15</a:t>
          </a:r>
          <a:r>
            <a:rPr lang="en-US" sz="1700" dirty="0"/>
            <a:t>	</a:t>
          </a:r>
        </a:p>
      </dgm:t>
    </dgm:pt>
    <dgm:pt modelId="{A268AA0B-1BCF-412C-9B8B-5A687AE0E287}" type="parTrans" cxnId="{923ED871-EAC9-456E-9FE6-7B3FD6EEAA3E}">
      <dgm:prSet/>
      <dgm:spPr/>
      <dgm:t>
        <a:bodyPr/>
        <a:lstStyle/>
        <a:p>
          <a:endParaRPr lang="en-US"/>
        </a:p>
      </dgm:t>
    </dgm:pt>
    <dgm:pt modelId="{5A08299B-41AA-4886-9211-13AA01B97A13}" type="sibTrans" cxnId="{923ED871-EAC9-456E-9FE6-7B3FD6EEAA3E}">
      <dgm:prSet/>
      <dgm:spPr/>
      <dgm:t>
        <a:bodyPr/>
        <a:lstStyle/>
        <a:p>
          <a:endParaRPr lang="en-US"/>
        </a:p>
      </dgm:t>
    </dgm:pt>
    <dgm:pt modelId="{63404C07-5447-4F99-B83F-6B9FA43DFBC5}">
      <dgm:prSet custT="1"/>
      <dgm:spPr/>
      <dgm:t>
        <a:bodyPr/>
        <a:lstStyle/>
        <a:p>
          <a:r>
            <a:rPr lang="en-US" sz="2000" dirty="0"/>
            <a:t>Gretchen Stocker-15</a:t>
          </a:r>
          <a:r>
            <a:rPr lang="en-US" sz="1700" dirty="0"/>
            <a:t>	</a:t>
          </a:r>
        </a:p>
      </dgm:t>
    </dgm:pt>
    <dgm:pt modelId="{33CC2398-A5E1-4747-96E0-B7FCE9622424}" type="parTrans" cxnId="{370F3E54-7525-41B5-B6A8-765CD9D7D791}">
      <dgm:prSet/>
      <dgm:spPr/>
      <dgm:t>
        <a:bodyPr/>
        <a:lstStyle/>
        <a:p>
          <a:endParaRPr lang="en-US"/>
        </a:p>
      </dgm:t>
    </dgm:pt>
    <dgm:pt modelId="{CA30937E-4201-467D-BC54-4C0F316B6E2A}" type="sibTrans" cxnId="{370F3E54-7525-41B5-B6A8-765CD9D7D791}">
      <dgm:prSet/>
      <dgm:spPr/>
      <dgm:t>
        <a:bodyPr/>
        <a:lstStyle/>
        <a:p>
          <a:endParaRPr lang="en-US"/>
        </a:p>
      </dgm:t>
    </dgm:pt>
    <dgm:pt modelId="{1D64DB98-FADC-4B5B-B3B7-891FAE275FE8}">
      <dgm:prSet custT="1"/>
      <dgm:spPr/>
      <dgm:t>
        <a:bodyPr/>
        <a:lstStyle/>
        <a:p>
          <a:r>
            <a:rPr lang="en-US" sz="2000" dirty="0"/>
            <a:t>Thomas Walser-15</a:t>
          </a:r>
          <a:r>
            <a:rPr lang="en-US" sz="1700" dirty="0"/>
            <a:t>	</a:t>
          </a:r>
        </a:p>
      </dgm:t>
    </dgm:pt>
    <dgm:pt modelId="{5114B2C1-F302-4F10-8CA5-21D99515D7A4}" type="parTrans" cxnId="{AAA316A3-4121-4A48-A799-E23240FC88F4}">
      <dgm:prSet/>
      <dgm:spPr/>
      <dgm:t>
        <a:bodyPr/>
        <a:lstStyle/>
        <a:p>
          <a:endParaRPr lang="en-US"/>
        </a:p>
      </dgm:t>
    </dgm:pt>
    <dgm:pt modelId="{C4231170-142F-4199-8A14-D5311C643A89}" type="sibTrans" cxnId="{AAA316A3-4121-4A48-A799-E23240FC88F4}">
      <dgm:prSet/>
      <dgm:spPr/>
      <dgm:t>
        <a:bodyPr/>
        <a:lstStyle/>
        <a:p>
          <a:endParaRPr lang="en-US"/>
        </a:p>
      </dgm:t>
    </dgm:pt>
    <dgm:pt modelId="{8350E41F-47E6-4A16-93DC-6436E5863382}">
      <dgm:prSet custT="1"/>
      <dgm:spPr/>
      <dgm:t>
        <a:bodyPr/>
        <a:lstStyle/>
        <a:p>
          <a:r>
            <a:rPr lang="en-US" sz="2000" dirty="0" err="1"/>
            <a:t>Ghada</a:t>
          </a:r>
          <a:r>
            <a:rPr lang="en-US" sz="2000" dirty="0"/>
            <a:t> Halasa-15</a:t>
          </a:r>
          <a:r>
            <a:rPr lang="en-US" sz="1700" dirty="0"/>
            <a:t>	</a:t>
          </a:r>
        </a:p>
      </dgm:t>
    </dgm:pt>
    <dgm:pt modelId="{9932A684-52B9-42A6-B8A8-E2A1582700EB}" type="parTrans" cxnId="{11CA9540-BB1A-4BC4-8D98-9534A06844EE}">
      <dgm:prSet/>
      <dgm:spPr/>
      <dgm:t>
        <a:bodyPr/>
        <a:lstStyle/>
        <a:p>
          <a:endParaRPr lang="en-US"/>
        </a:p>
      </dgm:t>
    </dgm:pt>
    <dgm:pt modelId="{0E11AE5E-50E1-4E03-A444-B0354A0D42AE}" type="sibTrans" cxnId="{11CA9540-BB1A-4BC4-8D98-9534A06844EE}">
      <dgm:prSet/>
      <dgm:spPr/>
      <dgm:t>
        <a:bodyPr/>
        <a:lstStyle/>
        <a:p>
          <a:endParaRPr lang="en-US"/>
        </a:p>
      </dgm:t>
    </dgm:pt>
    <dgm:pt modelId="{9AD71F18-3F95-481D-B503-845968A78D81}">
      <dgm:prSet custT="1"/>
      <dgm:spPr/>
      <dgm:t>
        <a:bodyPr/>
        <a:lstStyle/>
        <a:p>
          <a:r>
            <a:rPr lang="en-US" sz="2000" dirty="0"/>
            <a:t>Marie Rady-15	</a:t>
          </a:r>
        </a:p>
      </dgm:t>
    </dgm:pt>
    <dgm:pt modelId="{BCA6571C-40E7-44EA-9099-0F0320D9ACE2}" type="parTrans" cxnId="{6CD849FB-DF51-4862-A732-797E98A73D07}">
      <dgm:prSet/>
      <dgm:spPr/>
      <dgm:t>
        <a:bodyPr/>
        <a:lstStyle/>
        <a:p>
          <a:endParaRPr lang="en-US"/>
        </a:p>
      </dgm:t>
    </dgm:pt>
    <dgm:pt modelId="{B61CC321-3867-4079-82DF-19508F51AA15}" type="sibTrans" cxnId="{6CD849FB-DF51-4862-A732-797E98A73D07}">
      <dgm:prSet/>
      <dgm:spPr/>
      <dgm:t>
        <a:bodyPr/>
        <a:lstStyle/>
        <a:p>
          <a:endParaRPr lang="en-US"/>
        </a:p>
      </dgm:t>
    </dgm:pt>
    <dgm:pt modelId="{52B3B498-CBAD-44B5-B010-F400DA5CD00F}">
      <dgm:prSet custT="1"/>
      <dgm:spPr/>
      <dgm:t>
        <a:bodyPr/>
        <a:lstStyle/>
        <a:p>
          <a:r>
            <a:rPr lang="en-US" sz="2000" dirty="0"/>
            <a:t>Donald Lee McWhorter-15</a:t>
          </a:r>
          <a:r>
            <a:rPr lang="en-US" sz="1700" dirty="0"/>
            <a:t>	</a:t>
          </a:r>
        </a:p>
      </dgm:t>
    </dgm:pt>
    <dgm:pt modelId="{D11D9E84-C99D-43DA-B12F-BEDC5EAA85AD}" type="parTrans" cxnId="{4CF20C34-F6D1-4EBF-8B31-D6CAD13F6967}">
      <dgm:prSet/>
      <dgm:spPr/>
      <dgm:t>
        <a:bodyPr/>
        <a:lstStyle/>
        <a:p>
          <a:endParaRPr lang="en-US"/>
        </a:p>
      </dgm:t>
    </dgm:pt>
    <dgm:pt modelId="{4DAB2E04-DD40-4642-9E4E-6C1C1D85FF59}" type="sibTrans" cxnId="{4CF20C34-F6D1-4EBF-8B31-D6CAD13F6967}">
      <dgm:prSet/>
      <dgm:spPr/>
      <dgm:t>
        <a:bodyPr/>
        <a:lstStyle/>
        <a:p>
          <a:endParaRPr lang="en-US"/>
        </a:p>
      </dgm:t>
    </dgm:pt>
    <dgm:pt modelId="{16217F41-5722-4564-8869-2CC44EECA1CD}">
      <dgm:prSet custT="1"/>
      <dgm:spPr/>
      <dgm:t>
        <a:bodyPr/>
        <a:lstStyle/>
        <a:p>
          <a:r>
            <a:rPr lang="en-US" sz="2000" dirty="0"/>
            <a:t>Kandi O’Connor-15</a:t>
          </a:r>
          <a:r>
            <a:rPr lang="en-US" sz="1700" dirty="0"/>
            <a:t>	</a:t>
          </a:r>
        </a:p>
      </dgm:t>
    </dgm:pt>
    <dgm:pt modelId="{2B513F04-C47A-4AA8-B067-E4BBBCB3426F}" type="parTrans" cxnId="{C1281D1B-CAF0-4B2F-9946-E6D689F8E3E5}">
      <dgm:prSet/>
      <dgm:spPr/>
      <dgm:t>
        <a:bodyPr/>
        <a:lstStyle/>
        <a:p>
          <a:endParaRPr lang="en-US"/>
        </a:p>
      </dgm:t>
    </dgm:pt>
    <dgm:pt modelId="{B368039E-0D95-416D-BC4D-8E69E37B04F1}" type="sibTrans" cxnId="{C1281D1B-CAF0-4B2F-9946-E6D689F8E3E5}">
      <dgm:prSet/>
      <dgm:spPr/>
      <dgm:t>
        <a:bodyPr/>
        <a:lstStyle/>
        <a:p>
          <a:endParaRPr lang="en-US"/>
        </a:p>
      </dgm:t>
    </dgm:pt>
    <dgm:pt modelId="{D2480977-232E-4BDD-BC40-41D1923C7F13}">
      <dgm:prSet custT="1"/>
      <dgm:spPr/>
      <dgm:t>
        <a:bodyPr/>
        <a:lstStyle/>
        <a:p>
          <a:r>
            <a:rPr lang="en-US" sz="2000" dirty="0"/>
            <a:t>Jennifer Svec-15</a:t>
          </a:r>
          <a:r>
            <a:rPr lang="en-US" sz="1700" dirty="0"/>
            <a:t>	</a:t>
          </a:r>
        </a:p>
      </dgm:t>
    </dgm:pt>
    <dgm:pt modelId="{F6C123E9-C1CB-4A4A-B93D-28E357D1F2A9}" type="parTrans" cxnId="{A40679ED-09D9-449B-A5CC-5E517719123D}">
      <dgm:prSet/>
      <dgm:spPr/>
      <dgm:t>
        <a:bodyPr/>
        <a:lstStyle/>
        <a:p>
          <a:endParaRPr lang="en-US"/>
        </a:p>
      </dgm:t>
    </dgm:pt>
    <dgm:pt modelId="{A5703CB6-CB17-46E4-89A9-D0ED317C6ADC}" type="sibTrans" cxnId="{A40679ED-09D9-449B-A5CC-5E517719123D}">
      <dgm:prSet/>
      <dgm:spPr/>
      <dgm:t>
        <a:bodyPr/>
        <a:lstStyle/>
        <a:p>
          <a:endParaRPr lang="en-US"/>
        </a:p>
      </dgm:t>
    </dgm:pt>
    <dgm:pt modelId="{DFE333D4-DE4A-441E-AAA3-53F961FEFD64}" type="pres">
      <dgm:prSet presAssocID="{808F6981-3544-47C8-B734-8DB837E0E37D}" presName="vert0" presStyleCnt="0">
        <dgm:presLayoutVars>
          <dgm:dir/>
          <dgm:animOne val="branch"/>
          <dgm:animLvl val="lvl"/>
        </dgm:presLayoutVars>
      </dgm:prSet>
      <dgm:spPr/>
    </dgm:pt>
    <dgm:pt modelId="{6881C30F-8207-462C-97D1-819FB2497A4F}" type="pres">
      <dgm:prSet presAssocID="{651B8CFB-4FF2-4BF9-8CB8-29CBA7252EA3}" presName="thickLine" presStyleLbl="alignNode1" presStyleIdx="0" presStyleCnt="12"/>
      <dgm:spPr/>
    </dgm:pt>
    <dgm:pt modelId="{5450B7AE-66DF-4DE3-8099-40CE13D6E199}" type="pres">
      <dgm:prSet presAssocID="{651B8CFB-4FF2-4BF9-8CB8-29CBA7252EA3}" presName="horz1" presStyleCnt="0"/>
      <dgm:spPr/>
    </dgm:pt>
    <dgm:pt modelId="{36D436FF-B7B6-4A2C-BFB0-5B6223193D51}" type="pres">
      <dgm:prSet presAssocID="{651B8CFB-4FF2-4BF9-8CB8-29CBA7252EA3}" presName="tx1" presStyleLbl="revTx" presStyleIdx="0" presStyleCnt="12"/>
      <dgm:spPr/>
    </dgm:pt>
    <dgm:pt modelId="{9CA15A5B-5091-4ABE-A629-9CA064BCC965}" type="pres">
      <dgm:prSet presAssocID="{651B8CFB-4FF2-4BF9-8CB8-29CBA7252EA3}" presName="vert1" presStyleCnt="0"/>
      <dgm:spPr/>
    </dgm:pt>
    <dgm:pt modelId="{57BD0FAA-F012-46B8-B8D0-EB582EB4092F}" type="pres">
      <dgm:prSet presAssocID="{0FF0F555-69A4-45BA-8CDB-C9A8AB929CB1}" presName="thickLine" presStyleLbl="alignNode1" presStyleIdx="1" presStyleCnt="12"/>
      <dgm:spPr/>
    </dgm:pt>
    <dgm:pt modelId="{9C26F045-99D1-4071-9BA3-116C701C2600}" type="pres">
      <dgm:prSet presAssocID="{0FF0F555-69A4-45BA-8CDB-C9A8AB929CB1}" presName="horz1" presStyleCnt="0"/>
      <dgm:spPr/>
    </dgm:pt>
    <dgm:pt modelId="{11601FE0-5BD1-4347-8BD1-0BB0F5EC84D5}" type="pres">
      <dgm:prSet presAssocID="{0FF0F555-69A4-45BA-8CDB-C9A8AB929CB1}" presName="tx1" presStyleLbl="revTx" presStyleIdx="1" presStyleCnt="12"/>
      <dgm:spPr/>
    </dgm:pt>
    <dgm:pt modelId="{78895B85-AE9D-4BC7-B055-31B6627A23B1}" type="pres">
      <dgm:prSet presAssocID="{0FF0F555-69A4-45BA-8CDB-C9A8AB929CB1}" presName="vert1" presStyleCnt="0"/>
      <dgm:spPr/>
    </dgm:pt>
    <dgm:pt modelId="{F53FCF89-B20F-4F8A-B0B8-7534D6E0F439}" type="pres">
      <dgm:prSet presAssocID="{D06DE49B-591D-4DB4-928C-E8168A535579}" presName="thickLine" presStyleLbl="alignNode1" presStyleIdx="2" presStyleCnt="12"/>
      <dgm:spPr/>
    </dgm:pt>
    <dgm:pt modelId="{3E6B3B29-84FB-4509-93F8-A527A9757DC0}" type="pres">
      <dgm:prSet presAssocID="{D06DE49B-591D-4DB4-928C-E8168A535579}" presName="horz1" presStyleCnt="0"/>
      <dgm:spPr/>
    </dgm:pt>
    <dgm:pt modelId="{569DCC02-44FE-48A2-9CC0-A69A5DC99E2A}" type="pres">
      <dgm:prSet presAssocID="{D06DE49B-591D-4DB4-928C-E8168A535579}" presName="tx1" presStyleLbl="revTx" presStyleIdx="2" presStyleCnt="12"/>
      <dgm:spPr/>
    </dgm:pt>
    <dgm:pt modelId="{750FE89A-C53A-4200-8AC7-B9CB789A7BD2}" type="pres">
      <dgm:prSet presAssocID="{D06DE49B-591D-4DB4-928C-E8168A535579}" presName="vert1" presStyleCnt="0"/>
      <dgm:spPr/>
    </dgm:pt>
    <dgm:pt modelId="{AFE8806E-7176-45B5-BF36-53163557A5DA}" type="pres">
      <dgm:prSet presAssocID="{80C757C3-AC9A-4FF6-91AD-B72380C3E132}" presName="thickLine" presStyleLbl="alignNode1" presStyleIdx="3" presStyleCnt="12"/>
      <dgm:spPr/>
    </dgm:pt>
    <dgm:pt modelId="{74A74185-FEF2-4E42-8A13-3E6144F5CEF7}" type="pres">
      <dgm:prSet presAssocID="{80C757C3-AC9A-4FF6-91AD-B72380C3E132}" presName="horz1" presStyleCnt="0"/>
      <dgm:spPr/>
    </dgm:pt>
    <dgm:pt modelId="{67E86BE6-2B5F-4DD1-9583-2A61BC97E9F2}" type="pres">
      <dgm:prSet presAssocID="{80C757C3-AC9A-4FF6-91AD-B72380C3E132}" presName="tx1" presStyleLbl="revTx" presStyleIdx="3" presStyleCnt="12"/>
      <dgm:spPr/>
    </dgm:pt>
    <dgm:pt modelId="{436E1F9D-B02B-4C8E-929A-EF2768F34791}" type="pres">
      <dgm:prSet presAssocID="{80C757C3-AC9A-4FF6-91AD-B72380C3E132}" presName="vert1" presStyleCnt="0"/>
      <dgm:spPr/>
    </dgm:pt>
    <dgm:pt modelId="{FF28AF97-2610-48D4-A9CB-871967D57A3B}" type="pres">
      <dgm:prSet presAssocID="{8F8F4155-B703-4F90-9276-398585C014E5}" presName="thickLine" presStyleLbl="alignNode1" presStyleIdx="4" presStyleCnt="12"/>
      <dgm:spPr/>
    </dgm:pt>
    <dgm:pt modelId="{FCDDAFDD-6B36-406B-81E8-DFC1603D787B}" type="pres">
      <dgm:prSet presAssocID="{8F8F4155-B703-4F90-9276-398585C014E5}" presName="horz1" presStyleCnt="0"/>
      <dgm:spPr/>
    </dgm:pt>
    <dgm:pt modelId="{65C7D094-7A22-489A-8DB1-1FE773725983}" type="pres">
      <dgm:prSet presAssocID="{8F8F4155-B703-4F90-9276-398585C014E5}" presName="tx1" presStyleLbl="revTx" presStyleIdx="4" presStyleCnt="12"/>
      <dgm:spPr/>
    </dgm:pt>
    <dgm:pt modelId="{14F0C629-A582-40EF-8E31-F69CB481A916}" type="pres">
      <dgm:prSet presAssocID="{8F8F4155-B703-4F90-9276-398585C014E5}" presName="vert1" presStyleCnt="0"/>
      <dgm:spPr/>
    </dgm:pt>
    <dgm:pt modelId="{C036C760-AA27-4A41-9248-C3844610592C}" type="pres">
      <dgm:prSet presAssocID="{63404C07-5447-4F99-B83F-6B9FA43DFBC5}" presName="thickLine" presStyleLbl="alignNode1" presStyleIdx="5" presStyleCnt="12"/>
      <dgm:spPr/>
    </dgm:pt>
    <dgm:pt modelId="{7F81851C-FD58-4479-83A5-B4824A55B8FB}" type="pres">
      <dgm:prSet presAssocID="{63404C07-5447-4F99-B83F-6B9FA43DFBC5}" presName="horz1" presStyleCnt="0"/>
      <dgm:spPr/>
    </dgm:pt>
    <dgm:pt modelId="{101FA571-09A0-4F9F-B4AE-8FB77CCD7AA5}" type="pres">
      <dgm:prSet presAssocID="{63404C07-5447-4F99-B83F-6B9FA43DFBC5}" presName="tx1" presStyleLbl="revTx" presStyleIdx="5" presStyleCnt="12"/>
      <dgm:spPr/>
    </dgm:pt>
    <dgm:pt modelId="{7868558E-FCC9-4850-9223-97A9644E46A4}" type="pres">
      <dgm:prSet presAssocID="{63404C07-5447-4F99-B83F-6B9FA43DFBC5}" presName="vert1" presStyleCnt="0"/>
      <dgm:spPr/>
    </dgm:pt>
    <dgm:pt modelId="{C24F3370-9059-42B1-9160-3DA8DC4DD85B}" type="pres">
      <dgm:prSet presAssocID="{1D64DB98-FADC-4B5B-B3B7-891FAE275FE8}" presName="thickLine" presStyleLbl="alignNode1" presStyleIdx="6" presStyleCnt="12"/>
      <dgm:spPr/>
    </dgm:pt>
    <dgm:pt modelId="{34675D70-773E-4B61-AEBD-AA06D86030ED}" type="pres">
      <dgm:prSet presAssocID="{1D64DB98-FADC-4B5B-B3B7-891FAE275FE8}" presName="horz1" presStyleCnt="0"/>
      <dgm:spPr/>
    </dgm:pt>
    <dgm:pt modelId="{6057E13A-0916-43EB-87AD-51250DE91380}" type="pres">
      <dgm:prSet presAssocID="{1D64DB98-FADC-4B5B-B3B7-891FAE275FE8}" presName="tx1" presStyleLbl="revTx" presStyleIdx="6" presStyleCnt="12"/>
      <dgm:spPr/>
    </dgm:pt>
    <dgm:pt modelId="{70C67EF7-6F35-4472-8212-00FCF9202BF3}" type="pres">
      <dgm:prSet presAssocID="{1D64DB98-FADC-4B5B-B3B7-891FAE275FE8}" presName="vert1" presStyleCnt="0"/>
      <dgm:spPr/>
    </dgm:pt>
    <dgm:pt modelId="{CA57F098-8779-4039-AA1B-D4AF58C3BE9E}" type="pres">
      <dgm:prSet presAssocID="{8350E41F-47E6-4A16-93DC-6436E5863382}" presName="thickLine" presStyleLbl="alignNode1" presStyleIdx="7" presStyleCnt="12"/>
      <dgm:spPr/>
    </dgm:pt>
    <dgm:pt modelId="{32632BA3-E65F-4BA4-97E6-4FA45663CD47}" type="pres">
      <dgm:prSet presAssocID="{8350E41F-47E6-4A16-93DC-6436E5863382}" presName="horz1" presStyleCnt="0"/>
      <dgm:spPr/>
    </dgm:pt>
    <dgm:pt modelId="{012E7AFB-88D7-4D44-8561-B8D279E3A4AB}" type="pres">
      <dgm:prSet presAssocID="{8350E41F-47E6-4A16-93DC-6436E5863382}" presName="tx1" presStyleLbl="revTx" presStyleIdx="7" presStyleCnt="12"/>
      <dgm:spPr/>
    </dgm:pt>
    <dgm:pt modelId="{A8308851-57FA-4587-95ED-7B97D81D670A}" type="pres">
      <dgm:prSet presAssocID="{8350E41F-47E6-4A16-93DC-6436E5863382}" presName="vert1" presStyleCnt="0"/>
      <dgm:spPr/>
    </dgm:pt>
    <dgm:pt modelId="{3B7DDA29-083B-4E0F-B517-E0A4F62F9622}" type="pres">
      <dgm:prSet presAssocID="{9AD71F18-3F95-481D-B503-845968A78D81}" presName="thickLine" presStyleLbl="alignNode1" presStyleIdx="8" presStyleCnt="12"/>
      <dgm:spPr/>
    </dgm:pt>
    <dgm:pt modelId="{F2A1EECF-7962-4BD4-96E0-55550C70A027}" type="pres">
      <dgm:prSet presAssocID="{9AD71F18-3F95-481D-B503-845968A78D81}" presName="horz1" presStyleCnt="0"/>
      <dgm:spPr/>
    </dgm:pt>
    <dgm:pt modelId="{5ED2FAC6-0FAF-43FF-800B-DA616C105399}" type="pres">
      <dgm:prSet presAssocID="{9AD71F18-3F95-481D-B503-845968A78D81}" presName="tx1" presStyleLbl="revTx" presStyleIdx="8" presStyleCnt="12"/>
      <dgm:spPr/>
    </dgm:pt>
    <dgm:pt modelId="{7298F7F0-5E04-472B-869D-7F4F1F9AB0F7}" type="pres">
      <dgm:prSet presAssocID="{9AD71F18-3F95-481D-B503-845968A78D81}" presName="vert1" presStyleCnt="0"/>
      <dgm:spPr/>
    </dgm:pt>
    <dgm:pt modelId="{BB8E93BC-ED7C-4333-8FA2-F949AAEE16B0}" type="pres">
      <dgm:prSet presAssocID="{52B3B498-CBAD-44B5-B010-F400DA5CD00F}" presName="thickLine" presStyleLbl="alignNode1" presStyleIdx="9" presStyleCnt="12"/>
      <dgm:spPr/>
    </dgm:pt>
    <dgm:pt modelId="{C02BCAF8-2139-4F32-82CA-8F6CC035B6FC}" type="pres">
      <dgm:prSet presAssocID="{52B3B498-CBAD-44B5-B010-F400DA5CD00F}" presName="horz1" presStyleCnt="0"/>
      <dgm:spPr/>
    </dgm:pt>
    <dgm:pt modelId="{A36F4C72-F371-480D-8579-22B8F9DFBF90}" type="pres">
      <dgm:prSet presAssocID="{52B3B498-CBAD-44B5-B010-F400DA5CD00F}" presName="tx1" presStyleLbl="revTx" presStyleIdx="9" presStyleCnt="12"/>
      <dgm:spPr/>
    </dgm:pt>
    <dgm:pt modelId="{F57AD471-9F75-4A24-81DA-F746D10D352F}" type="pres">
      <dgm:prSet presAssocID="{52B3B498-CBAD-44B5-B010-F400DA5CD00F}" presName="vert1" presStyleCnt="0"/>
      <dgm:spPr/>
    </dgm:pt>
    <dgm:pt modelId="{77ED05D3-CBFD-4864-9143-60807B4CC354}" type="pres">
      <dgm:prSet presAssocID="{16217F41-5722-4564-8869-2CC44EECA1CD}" presName="thickLine" presStyleLbl="alignNode1" presStyleIdx="10" presStyleCnt="12"/>
      <dgm:spPr/>
    </dgm:pt>
    <dgm:pt modelId="{5F5199D9-43A1-4E2D-9614-2A43AF527E5A}" type="pres">
      <dgm:prSet presAssocID="{16217F41-5722-4564-8869-2CC44EECA1CD}" presName="horz1" presStyleCnt="0"/>
      <dgm:spPr/>
    </dgm:pt>
    <dgm:pt modelId="{89BA5893-CFC1-4D49-8828-5FB68EB344C5}" type="pres">
      <dgm:prSet presAssocID="{16217F41-5722-4564-8869-2CC44EECA1CD}" presName="tx1" presStyleLbl="revTx" presStyleIdx="10" presStyleCnt="12"/>
      <dgm:spPr/>
    </dgm:pt>
    <dgm:pt modelId="{58639A2B-ACEA-4EF7-99BB-0E17689DCED5}" type="pres">
      <dgm:prSet presAssocID="{16217F41-5722-4564-8869-2CC44EECA1CD}" presName="vert1" presStyleCnt="0"/>
      <dgm:spPr/>
    </dgm:pt>
    <dgm:pt modelId="{878A1660-6609-454C-A5A6-E0347C960A8B}" type="pres">
      <dgm:prSet presAssocID="{D2480977-232E-4BDD-BC40-41D1923C7F13}" presName="thickLine" presStyleLbl="alignNode1" presStyleIdx="11" presStyleCnt="12"/>
      <dgm:spPr/>
    </dgm:pt>
    <dgm:pt modelId="{64FDAE20-F37A-428C-9523-BD1394C1BA4A}" type="pres">
      <dgm:prSet presAssocID="{D2480977-232E-4BDD-BC40-41D1923C7F13}" presName="horz1" presStyleCnt="0"/>
      <dgm:spPr/>
    </dgm:pt>
    <dgm:pt modelId="{7F585516-94FB-49ED-8D06-91BD0C0833A2}" type="pres">
      <dgm:prSet presAssocID="{D2480977-232E-4BDD-BC40-41D1923C7F13}" presName="tx1" presStyleLbl="revTx" presStyleIdx="11" presStyleCnt="12"/>
      <dgm:spPr/>
    </dgm:pt>
    <dgm:pt modelId="{2217073D-DA99-4408-8E44-24147135028E}" type="pres">
      <dgm:prSet presAssocID="{D2480977-232E-4BDD-BC40-41D1923C7F13}" presName="vert1" presStyleCnt="0"/>
      <dgm:spPr/>
    </dgm:pt>
  </dgm:ptLst>
  <dgm:cxnLst>
    <dgm:cxn modelId="{2A411A0A-9C0F-42F7-AE7E-FE9A9400776A}" type="presOf" srcId="{16217F41-5722-4564-8869-2CC44EECA1CD}" destId="{89BA5893-CFC1-4D49-8828-5FB68EB344C5}" srcOrd="0" destOrd="0" presId="urn:microsoft.com/office/officeart/2008/layout/LinedList"/>
    <dgm:cxn modelId="{C1281D1B-CAF0-4B2F-9946-E6D689F8E3E5}" srcId="{808F6981-3544-47C8-B734-8DB837E0E37D}" destId="{16217F41-5722-4564-8869-2CC44EECA1CD}" srcOrd="10" destOrd="0" parTransId="{2B513F04-C47A-4AA8-B067-E4BBBCB3426F}" sibTransId="{B368039E-0D95-416D-BC4D-8E69E37B04F1}"/>
    <dgm:cxn modelId="{40345C22-3079-417E-AB4F-3CAD81507991}" type="presOf" srcId="{651B8CFB-4FF2-4BF9-8CB8-29CBA7252EA3}" destId="{36D436FF-B7B6-4A2C-BFB0-5B6223193D51}" srcOrd="0" destOrd="0" presId="urn:microsoft.com/office/officeart/2008/layout/LinedList"/>
    <dgm:cxn modelId="{4CF20C34-F6D1-4EBF-8B31-D6CAD13F6967}" srcId="{808F6981-3544-47C8-B734-8DB837E0E37D}" destId="{52B3B498-CBAD-44B5-B010-F400DA5CD00F}" srcOrd="9" destOrd="0" parTransId="{D11D9E84-C99D-43DA-B12F-BEDC5EAA85AD}" sibTransId="{4DAB2E04-DD40-4642-9E4E-6C1C1D85FF59}"/>
    <dgm:cxn modelId="{D6B86C34-5C49-4A04-8C40-42E4BCE14C2F}" type="presOf" srcId="{52B3B498-CBAD-44B5-B010-F400DA5CD00F}" destId="{A36F4C72-F371-480D-8579-22B8F9DFBF90}" srcOrd="0" destOrd="0" presId="urn:microsoft.com/office/officeart/2008/layout/LinedList"/>
    <dgm:cxn modelId="{13D9B43E-A27E-4213-8AE1-BE445147F782}" srcId="{808F6981-3544-47C8-B734-8DB837E0E37D}" destId="{80C757C3-AC9A-4FF6-91AD-B72380C3E132}" srcOrd="3" destOrd="0" parTransId="{DB74CB83-FE77-4576-9EA5-3ACFB55919DD}" sibTransId="{CFA90FED-0CFD-4498-9AC2-BF6749CB203B}"/>
    <dgm:cxn modelId="{11CA9540-BB1A-4BC4-8D98-9534A06844EE}" srcId="{808F6981-3544-47C8-B734-8DB837E0E37D}" destId="{8350E41F-47E6-4A16-93DC-6436E5863382}" srcOrd="7" destOrd="0" parTransId="{9932A684-52B9-42A6-B8A8-E2A1582700EB}" sibTransId="{0E11AE5E-50E1-4E03-A444-B0354A0D42AE}"/>
    <dgm:cxn modelId="{4A08C55F-83D7-4C36-9F74-502D66EC885A}" type="presOf" srcId="{808F6981-3544-47C8-B734-8DB837E0E37D}" destId="{DFE333D4-DE4A-441E-AAA3-53F961FEFD64}" srcOrd="0" destOrd="0" presId="urn:microsoft.com/office/officeart/2008/layout/LinedList"/>
    <dgm:cxn modelId="{E2275C6C-7F88-470C-8721-A81AAB6466EB}" type="presOf" srcId="{80C757C3-AC9A-4FF6-91AD-B72380C3E132}" destId="{67E86BE6-2B5F-4DD1-9583-2A61BC97E9F2}" srcOrd="0" destOrd="0" presId="urn:microsoft.com/office/officeart/2008/layout/LinedList"/>
    <dgm:cxn modelId="{A8276950-2F93-4562-9259-F543965B79ED}" type="presOf" srcId="{8F8F4155-B703-4F90-9276-398585C014E5}" destId="{65C7D094-7A22-489A-8DB1-1FE773725983}" srcOrd="0" destOrd="0" presId="urn:microsoft.com/office/officeart/2008/layout/LinedList"/>
    <dgm:cxn modelId="{923ED871-EAC9-456E-9FE6-7B3FD6EEAA3E}" srcId="{808F6981-3544-47C8-B734-8DB837E0E37D}" destId="{8F8F4155-B703-4F90-9276-398585C014E5}" srcOrd="4" destOrd="0" parTransId="{A268AA0B-1BCF-412C-9B8B-5A687AE0E287}" sibTransId="{5A08299B-41AA-4886-9211-13AA01B97A13}"/>
    <dgm:cxn modelId="{3B121B52-C7F1-4536-8E5A-7457DE154361}" type="presOf" srcId="{0FF0F555-69A4-45BA-8CDB-C9A8AB929CB1}" destId="{11601FE0-5BD1-4347-8BD1-0BB0F5EC84D5}" srcOrd="0" destOrd="0" presId="urn:microsoft.com/office/officeart/2008/layout/LinedList"/>
    <dgm:cxn modelId="{370F3E54-7525-41B5-B6A8-765CD9D7D791}" srcId="{808F6981-3544-47C8-B734-8DB837E0E37D}" destId="{63404C07-5447-4F99-B83F-6B9FA43DFBC5}" srcOrd="5" destOrd="0" parTransId="{33CC2398-A5E1-4747-96E0-B7FCE9622424}" sibTransId="{CA30937E-4201-467D-BC54-4C0F316B6E2A}"/>
    <dgm:cxn modelId="{AD048356-E2EF-466F-A7C9-5C1F295B00F7}" srcId="{808F6981-3544-47C8-B734-8DB837E0E37D}" destId="{651B8CFB-4FF2-4BF9-8CB8-29CBA7252EA3}" srcOrd="0" destOrd="0" parTransId="{077E4868-D63A-420E-8407-5DC85FBCC792}" sibTransId="{D38F95BE-2ACA-4858-B906-232824BF7F13}"/>
    <dgm:cxn modelId="{6108D390-402F-4F24-B645-A93641EE1A37}" type="presOf" srcId="{D2480977-232E-4BDD-BC40-41D1923C7F13}" destId="{7F585516-94FB-49ED-8D06-91BD0C0833A2}" srcOrd="0" destOrd="0" presId="urn:microsoft.com/office/officeart/2008/layout/LinedList"/>
    <dgm:cxn modelId="{0B1C9C9A-E382-4AF0-95AB-C43E739CB036}" type="presOf" srcId="{8350E41F-47E6-4A16-93DC-6436E5863382}" destId="{012E7AFB-88D7-4D44-8561-B8D279E3A4AB}" srcOrd="0" destOrd="0" presId="urn:microsoft.com/office/officeart/2008/layout/LinedList"/>
    <dgm:cxn modelId="{AAA316A3-4121-4A48-A799-E23240FC88F4}" srcId="{808F6981-3544-47C8-B734-8DB837E0E37D}" destId="{1D64DB98-FADC-4B5B-B3B7-891FAE275FE8}" srcOrd="6" destOrd="0" parTransId="{5114B2C1-F302-4F10-8CA5-21D99515D7A4}" sibTransId="{C4231170-142F-4199-8A14-D5311C643A89}"/>
    <dgm:cxn modelId="{AA48CEB5-20A7-4E7F-97D5-E56848C62DDE}" type="presOf" srcId="{D06DE49B-591D-4DB4-928C-E8168A535579}" destId="{569DCC02-44FE-48A2-9CC0-A69A5DC99E2A}" srcOrd="0" destOrd="0" presId="urn:microsoft.com/office/officeart/2008/layout/LinedList"/>
    <dgm:cxn modelId="{D426C2D6-024C-440E-B4C2-197EA9D11EAF}" type="presOf" srcId="{9AD71F18-3F95-481D-B503-845968A78D81}" destId="{5ED2FAC6-0FAF-43FF-800B-DA616C105399}" srcOrd="0" destOrd="0" presId="urn:microsoft.com/office/officeart/2008/layout/LinedList"/>
    <dgm:cxn modelId="{409AD2DA-4F47-439F-9EB0-D6C23A439F72}" type="presOf" srcId="{63404C07-5447-4F99-B83F-6B9FA43DFBC5}" destId="{101FA571-09A0-4F9F-B4AE-8FB77CCD7AA5}" srcOrd="0" destOrd="0" presId="urn:microsoft.com/office/officeart/2008/layout/LinedList"/>
    <dgm:cxn modelId="{1F6260EB-A2EB-4C68-8936-99D3D5985FB0}" srcId="{808F6981-3544-47C8-B734-8DB837E0E37D}" destId="{D06DE49B-591D-4DB4-928C-E8168A535579}" srcOrd="2" destOrd="0" parTransId="{3B7E3F70-DA78-4D0C-BFA7-A1CC5BFBD35F}" sibTransId="{C5FD50CC-90AF-47B9-A723-64D97EFD694B}"/>
    <dgm:cxn modelId="{A40679ED-09D9-449B-A5CC-5E517719123D}" srcId="{808F6981-3544-47C8-B734-8DB837E0E37D}" destId="{D2480977-232E-4BDD-BC40-41D1923C7F13}" srcOrd="11" destOrd="0" parTransId="{F6C123E9-C1CB-4A4A-B93D-28E357D1F2A9}" sibTransId="{A5703CB6-CB17-46E4-89A9-D0ED317C6ADC}"/>
    <dgm:cxn modelId="{46C125F8-2B84-4525-8F01-FAC7BDD89E3D}" srcId="{808F6981-3544-47C8-B734-8DB837E0E37D}" destId="{0FF0F555-69A4-45BA-8CDB-C9A8AB929CB1}" srcOrd="1" destOrd="0" parTransId="{3E1049D7-8545-4704-A7F8-DA1C955103D3}" sibTransId="{E1A8A16E-66D1-4A4C-B618-1FAA87273E08}"/>
    <dgm:cxn modelId="{6CD849FB-DF51-4862-A732-797E98A73D07}" srcId="{808F6981-3544-47C8-B734-8DB837E0E37D}" destId="{9AD71F18-3F95-481D-B503-845968A78D81}" srcOrd="8" destOrd="0" parTransId="{BCA6571C-40E7-44EA-9099-0F0320D9ACE2}" sibTransId="{B61CC321-3867-4079-82DF-19508F51AA15}"/>
    <dgm:cxn modelId="{22413CFF-55DC-4B42-8982-4693E620ACE5}" type="presOf" srcId="{1D64DB98-FADC-4B5B-B3B7-891FAE275FE8}" destId="{6057E13A-0916-43EB-87AD-51250DE91380}" srcOrd="0" destOrd="0" presId="urn:microsoft.com/office/officeart/2008/layout/LinedList"/>
    <dgm:cxn modelId="{5E982C73-C130-4443-A3CE-5674723CA705}" type="presParOf" srcId="{DFE333D4-DE4A-441E-AAA3-53F961FEFD64}" destId="{6881C30F-8207-462C-97D1-819FB2497A4F}" srcOrd="0" destOrd="0" presId="urn:microsoft.com/office/officeart/2008/layout/LinedList"/>
    <dgm:cxn modelId="{E5DCDA4F-43F3-4825-A768-29E8DBCE1AEC}" type="presParOf" srcId="{DFE333D4-DE4A-441E-AAA3-53F961FEFD64}" destId="{5450B7AE-66DF-4DE3-8099-40CE13D6E199}" srcOrd="1" destOrd="0" presId="urn:microsoft.com/office/officeart/2008/layout/LinedList"/>
    <dgm:cxn modelId="{38F9DA76-8967-4C61-AF04-C75F6A1150D5}" type="presParOf" srcId="{5450B7AE-66DF-4DE3-8099-40CE13D6E199}" destId="{36D436FF-B7B6-4A2C-BFB0-5B6223193D51}" srcOrd="0" destOrd="0" presId="urn:microsoft.com/office/officeart/2008/layout/LinedList"/>
    <dgm:cxn modelId="{CEE5B3F5-1046-4918-90C9-142083E499FB}" type="presParOf" srcId="{5450B7AE-66DF-4DE3-8099-40CE13D6E199}" destId="{9CA15A5B-5091-4ABE-A629-9CA064BCC965}" srcOrd="1" destOrd="0" presId="urn:microsoft.com/office/officeart/2008/layout/LinedList"/>
    <dgm:cxn modelId="{5BE59B59-2255-401C-94B4-D93E983582D7}" type="presParOf" srcId="{DFE333D4-DE4A-441E-AAA3-53F961FEFD64}" destId="{57BD0FAA-F012-46B8-B8D0-EB582EB4092F}" srcOrd="2" destOrd="0" presId="urn:microsoft.com/office/officeart/2008/layout/LinedList"/>
    <dgm:cxn modelId="{05E7B216-7B96-49C4-B75C-9A59AAC956A5}" type="presParOf" srcId="{DFE333D4-DE4A-441E-AAA3-53F961FEFD64}" destId="{9C26F045-99D1-4071-9BA3-116C701C2600}" srcOrd="3" destOrd="0" presId="urn:microsoft.com/office/officeart/2008/layout/LinedList"/>
    <dgm:cxn modelId="{2B0E32C4-EBAF-4282-AC8F-DF4003E519A0}" type="presParOf" srcId="{9C26F045-99D1-4071-9BA3-116C701C2600}" destId="{11601FE0-5BD1-4347-8BD1-0BB0F5EC84D5}" srcOrd="0" destOrd="0" presId="urn:microsoft.com/office/officeart/2008/layout/LinedList"/>
    <dgm:cxn modelId="{12E85FAD-4900-494B-846E-68B50AB62AE7}" type="presParOf" srcId="{9C26F045-99D1-4071-9BA3-116C701C2600}" destId="{78895B85-AE9D-4BC7-B055-31B6627A23B1}" srcOrd="1" destOrd="0" presId="urn:microsoft.com/office/officeart/2008/layout/LinedList"/>
    <dgm:cxn modelId="{2FF2E7F7-F195-4EE0-BBDA-3B3B206D5E52}" type="presParOf" srcId="{DFE333D4-DE4A-441E-AAA3-53F961FEFD64}" destId="{F53FCF89-B20F-4F8A-B0B8-7534D6E0F439}" srcOrd="4" destOrd="0" presId="urn:microsoft.com/office/officeart/2008/layout/LinedList"/>
    <dgm:cxn modelId="{C194E7E1-8494-414A-93F3-3CD71CBECCBC}" type="presParOf" srcId="{DFE333D4-DE4A-441E-AAA3-53F961FEFD64}" destId="{3E6B3B29-84FB-4509-93F8-A527A9757DC0}" srcOrd="5" destOrd="0" presId="urn:microsoft.com/office/officeart/2008/layout/LinedList"/>
    <dgm:cxn modelId="{8386717D-AC2E-4137-9F7F-CDAD325CF7D8}" type="presParOf" srcId="{3E6B3B29-84FB-4509-93F8-A527A9757DC0}" destId="{569DCC02-44FE-48A2-9CC0-A69A5DC99E2A}" srcOrd="0" destOrd="0" presId="urn:microsoft.com/office/officeart/2008/layout/LinedList"/>
    <dgm:cxn modelId="{2FB1A283-3C9A-4CA8-8E64-79C5B373458E}" type="presParOf" srcId="{3E6B3B29-84FB-4509-93F8-A527A9757DC0}" destId="{750FE89A-C53A-4200-8AC7-B9CB789A7BD2}" srcOrd="1" destOrd="0" presId="urn:microsoft.com/office/officeart/2008/layout/LinedList"/>
    <dgm:cxn modelId="{96EA90E7-D98D-4A68-8D2C-20867A76D919}" type="presParOf" srcId="{DFE333D4-DE4A-441E-AAA3-53F961FEFD64}" destId="{AFE8806E-7176-45B5-BF36-53163557A5DA}" srcOrd="6" destOrd="0" presId="urn:microsoft.com/office/officeart/2008/layout/LinedList"/>
    <dgm:cxn modelId="{E46B4962-DF59-4023-BC8A-552C23D484E1}" type="presParOf" srcId="{DFE333D4-DE4A-441E-AAA3-53F961FEFD64}" destId="{74A74185-FEF2-4E42-8A13-3E6144F5CEF7}" srcOrd="7" destOrd="0" presId="urn:microsoft.com/office/officeart/2008/layout/LinedList"/>
    <dgm:cxn modelId="{16F05C56-210E-4EF3-9D36-708C543887AD}" type="presParOf" srcId="{74A74185-FEF2-4E42-8A13-3E6144F5CEF7}" destId="{67E86BE6-2B5F-4DD1-9583-2A61BC97E9F2}" srcOrd="0" destOrd="0" presId="urn:microsoft.com/office/officeart/2008/layout/LinedList"/>
    <dgm:cxn modelId="{9A21E494-365C-488B-85F7-3C57FF7B0F0E}" type="presParOf" srcId="{74A74185-FEF2-4E42-8A13-3E6144F5CEF7}" destId="{436E1F9D-B02B-4C8E-929A-EF2768F34791}" srcOrd="1" destOrd="0" presId="urn:microsoft.com/office/officeart/2008/layout/LinedList"/>
    <dgm:cxn modelId="{674E4029-4834-4988-B16E-97FC533B5C66}" type="presParOf" srcId="{DFE333D4-DE4A-441E-AAA3-53F961FEFD64}" destId="{FF28AF97-2610-48D4-A9CB-871967D57A3B}" srcOrd="8" destOrd="0" presId="urn:microsoft.com/office/officeart/2008/layout/LinedList"/>
    <dgm:cxn modelId="{F12A805C-6818-4CFA-8409-FDE433D18BEA}" type="presParOf" srcId="{DFE333D4-DE4A-441E-AAA3-53F961FEFD64}" destId="{FCDDAFDD-6B36-406B-81E8-DFC1603D787B}" srcOrd="9" destOrd="0" presId="urn:microsoft.com/office/officeart/2008/layout/LinedList"/>
    <dgm:cxn modelId="{B2C84076-4E9C-4C33-A833-F46B1938EC7B}" type="presParOf" srcId="{FCDDAFDD-6B36-406B-81E8-DFC1603D787B}" destId="{65C7D094-7A22-489A-8DB1-1FE773725983}" srcOrd="0" destOrd="0" presId="urn:microsoft.com/office/officeart/2008/layout/LinedList"/>
    <dgm:cxn modelId="{86D7A6E1-9BAA-4EF2-91B6-0A1F21510B05}" type="presParOf" srcId="{FCDDAFDD-6B36-406B-81E8-DFC1603D787B}" destId="{14F0C629-A582-40EF-8E31-F69CB481A916}" srcOrd="1" destOrd="0" presId="urn:microsoft.com/office/officeart/2008/layout/LinedList"/>
    <dgm:cxn modelId="{AF93C2CC-8552-44CB-9B1C-F7EEA9843B73}" type="presParOf" srcId="{DFE333D4-DE4A-441E-AAA3-53F961FEFD64}" destId="{C036C760-AA27-4A41-9248-C3844610592C}" srcOrd="10" destOrd="0" presId="urn:microsoft.com/office/officeart/2008/layout/LinedList"/>
    <dgm:cxn modelId="{4C610262-D7A2-449B-8226-F2186A67E140}" type="presParOf" srcId="{DFE333D4-DE4A-441E-AAA3-53F961FEFD64}" destId="{7F81851C-FD58-4479-83A5-B4824A55B8FB}" srcOrd="11" destOrd="0" presId="urn:microsoft.com/office/officeart/2008/layout/LinedList"/>
    <dgm:cxn modelId="{98B63D88-4AFF-4BBA-A3A8-070D93523FA9}" type="presParOf" srcId="{7F81851C-FD58-4479-83A5-B4824A55B8FB}" destId="{101FA571-09A0-4F9F-B4AE-8FB77CCD7AA5}" srcOrd="0" destOrd="0" presId="urn:microsoft.com/office/officeart/2008/layout/LinedList"/>
    <dgm:cxn modelId="{876F3867-11C0-472A-B4EF-6D7E9A1692FC}" type="presParOf" srcId="{7F81851C-FD58-4479-83A5-B4824A55B8FB}" destId="{7868558E-FCC9-4850-9223-97A9644E46A4}" srcOrd="1" destOrd="0" presId="urn:microsoft.com/office/officeart/2008/layout/LinedList"/>
    <dgm:cxn modelId="{5C0A66A3-B47D-4748-B6A1-40A01724E46E}" type="presParOf" srcId="{DFE333D4-DE4A-441E-AAA3-53F961FEFD64}" destId="{C24F3370-9059-42B1-9160-3DA8DC4DD85B}" srcOrd="12" destOrd="0" presId="urn:microsoft.com/office/officeart/2008/layout/LinedList"/>
    <dgm:cxn modelId="{6FBEAD4D-9079-4F75-BE89-44DF756AEF79}" type="presParOf" srcId="{DFE333D4-DE4A-441E-AAA3-53F961FEFD64}" destId="{34675D70-773E-4B61-AEBD-AA06D86030ED}" srcOrd="13" destOrd="0" presId="urn:microsoft.com/office/officeart/2008/layout/LinedList"/>
    <dgm:cxn modelId="{1F0C7139-A693-4B89-A007-28404F7B59FF}" type="presParOf" srcId="{34675D70-773E-4B61-AEBD-AA06D86030ED}" destId="{6057E13A-0916-43EB-87AD-51250DE91380}" srcOrd="0" destOrd="0" presId="urn:microsoft.com/office/officeart/2008/layout/LinedList"/>
    <dgm:cxn modelId="{559DF351-FBCF-4355-B143-3D8DC08E2AE0}" type="presParOf" srcId="{34675D70-773E-4B61-AEBD-AA06D86030ED}" destId="{70C67EF7-6F35-4472-8212-00FCF9202BF3}" srcOrd="1" destOrd="0" presId="urn:microsoft.com/office/officeart/2008/layout/LinedList"/>
    <dgm:cxn modelId="{04C2723F-D2C6-4950-87A0-EE2445F99C28}" type="presParOf" srcId="{DFE333D4-DE4A-441E-AAA3-53F961FEFD64}" destId="{CA57F098-8779-4039-AA1B-D4AF58C3BE9E}" srcOrd="14" destOrd="0" presId="urn:microsoft.com/office/officeart/2008/layout/LinedList"/>
    <dgm:cxn modelId="{E7628430-3A79-4002-8382-8F7AF029871C}" type="presParOf" srcId="{DFE333D4-DE4A-441E-AAA3-53F961FEFD64}" destId="{32632BA3-E65F-4BA4-97E6-4FA45663CD47}" srcOrd="15" destOrd="0" presId="urn:microsoft.com/office/officeart/2008/layout/LinedList"/>
    <dgm:cxn modelId="{FF77F746-BD25-49F4-B89A-F918A05664D6}" type="presParOf" srcId="{32632BA3-E65F-4BA4-97E6-4FA45663CD47}" destId="{012E7AFB-88D7-4D44-8561-B8D279E3A4AB}" srcOrd="0" destOrd="0" presId="urn:microsoft.com/office/officeart/2008/layout/LinedList"/>
    <dgm:cxn modelId="{F023E000-A82C-416F-81E3-2E9F66637654}" type="presParOf" srcId="{32632BA3-E65F-4BA4-97E6-4FA45663CD47}" destId="{A8308851-57FA-4587-95ED-7B97D81D670A}" srcOrd="1" destOrd="0" presId="urn:microsoft.com/office/officeart/2008/layout/LinedList"/>
    <dgm:cxn modelId="{3C839EA8-5978-4338-AA0B-92D2A62F5CA7}" type="presParOf" srcId="{DFE333D4-DE4A-441E-AAA3-53F961FEFD64}" destId="{3B7DDA29-083B-4E0F-B517-E0A4F62F9622}" srcOrd="16" destOrd="0" presId="urn:microsoft.com/office/officeart/2008/layout/LinedList"/>
    <dgm:cxn modelId="{95005F1B-3783-4D97-829A-15A3D0B1268B}" type="presParOf" srcId="{DFE333D4-DE4A-441E-AAA3-53F961FEFD64}" destId="{F2A1EECF-7962-4BD4-96E0-55550C70A027}" srcOrd="17" destOrd="0" presId="urn:microsoft.com/office/officeart/2008/layout/LinedList"/>
    <dgm:cxn modelId="{F324F905-A3C8-4BA1-BA31-CF19A2C61F8A}" type="presParOf" srcId="{F2A1EECF-7962-4BD4-96E0-55550C70A027}" destId="{5ED2FAC6-0FAF-43FF-800B-DA616C105399}" srcOrd="0" destOrd="0" presId="urn:microsoft.com/office/officeart/2008/layout/LinedList"/>
    <dgm:cxn modelId="{0A8CF096-48F3-46ED-84DB-A09E2F8E2045}" type="presParOf" srcId="{F2A1EECF-7962-4BD4-96E0-55550C70A027}" destId="{7298F7F0-5E04-472B-869D-7F4F1F9AB0F7}" srcOrd="1" destOrd="0" presId="urn:microsoft.com/office/officeart/2008/layout/LinedList"/>
    <dgm:cxn modelId="{3F75662A-5E17-4030-9F19-21B81BBA477C}" type="presParOf" srcId="{DFE333D4-DE4A-441E-AAA3-53F961FEFD64}" destId="{BB8E93BC-ED7C-4333-8FA2-F949AAEE16B0}" srcOrd="18" destOrd="0" presId="urn:microsoft.com/office/officeart/2008/layout/LinedList"/>
    <dgm:cxn modelId="{F5D38BEB-A95A-42AA-A2D4-87669810201F}" type="presParOf" srcId="{DFE333D4-DE4A-441E-AAA3-53F961FEFD64}" destId="{C02BCAF8-2139-4F32-82CA-8F6CC035B6FC}" srcOrd="19" destOrd="0" presId="urn:microsoft.com/office/officeart/2008/layout/LinedList"/>
    <dgm:cxn modelId="{A865B7F1-78D3-44FB-A7BB-1BB2485BDA7E}" type="presParOf" srcId="{C02BCAF8-2139-4F32-82CA-8F6CC035B6FC}" destId="{A36F4C72-F371-480D-8579-22B8F9DFBF90}" srcOrd="0" destOrd="0" presId="urn:microsoft.com/office/officeart/2008/layout/LinedList"/>
    <dgm:cxn modelId="{53631742-18A4-4F62-ACEC-42BC88AC7772}" type="presParOf" srcId="{C02BCAF8-2139-4F32-82CA-8F6CC035B6FC}" destId="{F57AD471-9F75-4A24-81DA-F746D10D352F}" srcOrd="1" destOrd="0" presId="urn:microsoft.com/office/officeart/2008/layout/LinedList"/>
    <dgm:cxn modelId="{CBE326DE-877D-4D3E-8C8C-478B9F17162B}" type="presParOf" srcId="{DFE333D4-DE4A-441E-AAA3-53F961FEFD64}" destId="{77ED05D3-CBFD-4864-9143-60807B4CC354}" srcOrd="20" destOrd="0" presId="urn:microsoft.com/office/officeart/2008/layout/LinedList"/>
    <dgm:cxn modelId="{3DA10366-C4D7-41F7-A982-196F26265FF7}" type="presParOf" srcId="{DFE333D4-DE4A-441E-AAA3-53F961FEFD64}" destId="{5F5199D9-43A1-4E2D-9614-2A43AF527E5A}" srcOrd="21" destOrd="0" presId="urn:microsoft.com/office/officeart/2008/layout/LinedList"/>
    <dgm:cxn modelId="{6D62B08C-66FA-4902-B591-B759525FA86C}" type="presParOf" srcId="{5F5199D9-43A1-4E2D-9614-2A43AF527E5A}" destId="{89BA5893-CFC1-4D49-8828-5FB68EB344C5}" srcOrd="0" destOrd="0" presId="urn:microsoft.com/office/officeart/2008/layout/LinedList"/>
    <dgm:cxn modelId="{FAA91734-9ADB-49AC-B22A-C89F77307A51}" type="presParOf" srcId="{5F5199D9-43A1-4E2D-9614-2A43AF527E5A}" destId="{58639A2B-ACEA-4EF7-99BB-0E17689DCED5}" srcOrd="1" destOrd="0" presId="urn:microsoft.com/office/officeart/2008/layout/LinedList"/>
    <dgm:cxn modelId="{78DD5271-5575-4461-821F-ADE77D79641F}" type="presParOf" srcId="{DFE333D4-DE4A-441E-AAA3-53F961FEFD64}" destId="{878A1660-6609-454C-A5A6-E0347C960A8B}" srcOrd="22" destOrd="0" presId="urn:microsoft.com/office/officeart/2008/layout/LinedList"/>
    <dgm:cxn modelId="{EE1F9969-2590-4F57-9AA8-C4FD509ACA37}" type="presParOf" srcId="{DFE333D4-DE4A-441E-AAA3-53F961FEFD64}" destId="{64FDAE20-F37A-428C-9523-BD1394C1BA4A}" srcOrd="23" destOrd="0" presId="urn:microsoft.com/office/officeart/2008/layout/LinedList"/>
    <dgm:cxn modelId="{B87A9D0A-19F3-4898-B461-656F25F0DF87}" type="presParOf" srcId="{64FDAE20-F37A-428C-9523-BD1394C1BA4A}" destId="{7F585516-94FB-49ED-8D06-91BD0C0833A2}" srcOrd="0" destOrd="0" presId="urn:microsoft.com/office/officeart/2008/layout/LinedList"/>
    <dgm:cxn modelId="{1433D034-1BA2-4258-97C3-72CEB608295F}" type="presParOf" srcId="{64FDAE20-F37A-428C-9523-BD1394C1BA4A}" destId="{2217073D-DA99-4408-8E44-2414713502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5D1ED-1141-460E-A8A6-2F7A7CBC19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53C206-5E1F-459C-A75D-241396DE5FAA}">
      <dgm:prSet custT="1"/>
      <dgm:spPr/>
      <dgm:t>
        <a:bodyPr/>
        <a:lstStyle/>
        <a:p>
          <a:r>
            <a:rPr lang="en-US" sz="1500" b="1" dirty="0"/>
            <a:t>	</a:t>
          </a:r>
          <a:r>
            <a:rPr lang="en-US" sz="1600" b="1" dirty="0"/>
            <a:t>Sandy Clary					    Patricia </a:t>
          </a:r>
          <a:r>
            <a:rPr lang="en-US" sz="1600" b="1" dirty="0" err="1"/>
            <a:t>Maiorino</a:t>
          </a:r>
          <a:r>
            <a:rPr lang="en-US" sz="1500" b="1" dirty="0"/>
            <a:t>		</a:t>
          </a:r>
        </a:p>
      </dgm:t>
    </dgm:pt>
    <dgm:pt modelId="{0C445563-2FF1-4EE2-BE04-577EF8D2C0EB}" type="parTrans" cxnId="{49EF45F0-8283-41BC-91F2-FAE297B80036}">
      <dgm:prSet/>
      <dgm:spPr/>
      <dgm:t>
        <a:bodyPr/>
        <a:lstStyle/>
        <a:p>
          <a:endParaRPr lang="en-US"/>
        </a:p>
      </dgm:t>
    </dgm:pt>
    <dgm:pt modelId="{961B5076-7CA4-471A-A91F-03FEEFDFFD73}" type="sibTrans" cxnId="{49EF45F0-8283-41BC-91F2-FAE297B80036}">
      <dgm:prSet/>
      <dgm:spPr/>
      <dgm:t>
        <a:bodyPr/>
        <a:lstStyle/>
        <a:p>
          <a:endParaRPr lang="en-US"/>
        </a:p>
      </dgm:t>
    </dgm:pt>
    <dgm:pt modelId="{B0B0328B-E56B-4F5D-A6AD-D82185AA816C}">
      <dgm:prSet custT="1"/>
      <dgm:spPr/>
      <dgm:t>
        <a:bodyPr/>
        <a:lstStyle/>
        <a:p>
          <a:r>
            <a:rPr lang="en-US" sz="1100" b="1" dirty="0"/>
            <a:t>	</a:t>
          </a:r>
          <a:r>
            <a:rPr lang="en-US" sz="1600" b="1" dirty="0"/>
            <a:t>Lindsey Schmitz					            Anne McNealy</a:t>
          </a:r>
        </a:p>
      </dgm:t>
    </dgm:pt>
    <dgm:pt modelId="{1814DC65-39E7-4473-9056-DB939E503B94}" type="parTrans" cxnId="{094B3481-F0B7-43D6-9ACA-4D4FC61A8E72}">
      <dgm:prSet/>
      <dgm:spPr/>
      <dgm:t>
        <a:bodyPr/>
        <a:lstStyle/>
        <a:p>
          <a:endParaRPr lang="en-US"/>
        </a:p>
      </dgm:t>
    </dgm:pt>
    <dgm:pt modelId="{737B20DE-CEB4-410E-BC56-BB5A54DFD73C}" type="sibTrans" cxnId="{094B3481-F0B7-43D6-9ACA-4D4FC61A8E72}">
      <dgm:prSet/>
      <dgm:spPr/>
      <dgm:t>
        <a:bodyPr/>
        <a:lstStyle/>
        <a:p>
          <a:endParaRPr lang="en-US"/>
        </a:p>
      </dgm:t>
    </dgm:pt>
    <dgm:pt modelId="{0336FFB4-0698-4252-B674-4D9F83CE6C2D}">
      <dgm:prSet custT="1"/>
      <dgm:spPr/>
      <dgm:t>
        <a:bodyPr/>
        <a:lstStyle/>
        <a:p>
          <a:r>
            <a:rPr lang="en-US" sz="1100" b="1" dirty="0"/>
            <a:t>	</a:t>
          </a:r>
          <a:r>
            <a:rPr lang="en-US" sz="1600" b="1" dirty="0"/>
            <a:t>Katrina Webb						            Nancy Ferguson</a:t>
          </a:r>
        </a:p>
      </dgm:t>
    </dgm:pt>
    <dgm:pt modelId="{852DD648-DFC0-4311-9047-D73DCEABECCA}" type="parTrans" cxnId="{5D7F7181-F379-47D8-9959-DE904EEAB2A2}">
      <dgm:prSet/>
      <dgm:spPr/>
      <dgm:t>
        <a:bodyPr/>
        <a:lstStyle/>
        <a:p>
          <a:endParaRPr lang="en-US"/>
        </a:p>
      </dgm:t>
    </dgm:pt>
    <dgm:pt modelId="{85EE2E1D-C83A-4D9E-B84A-342262243EEB}" type="sibTrans" cxnId="{5D7F7181-F379-47D8-9959-DE904EEAB2A2}">
      <dgm:prSet/>
      <dgm:spPr/>
      <dgm:t>
        <a:bodyPr/>
        <a:lstStyle/>
        <a:p>
          <a:endParaRPr lang="en-US"/>
        </a:p>
      </dgm:t>
    </dgm:pt>
    <dgm:pt modelId="{8B8CD496-3593-432E-B8AC-C5BCE2F67DF0}">
      <dgm:prSet custT="1"/>
      <dgm:spPr/>
      <dgm:t>
        <a:bodyPr/>
        <a:lstStyle/>
        <a:p>
          <a:r>
            <a:rPr lang="en-US" sz="1100" b="1" dirty="0"/>
            <a:t>	</a:t>
          </a:r>
          <a:r>
            <a:rPr lang="en-US" sz="1600" b="1" dirty="0"/>
            <a:t>Kathleen Casper					             Richard </a:t>
          </a:r>
          <a:r>
            <a:rPr lang="en-US" sz="1600" b="1" dirty="0" err="1"/>
            <a:t>Eisnaugle</a:t>
          </a:r>
          <a:endParaRPr lang="en-US" sz="1600" b="1" dirty="0"/>
        </a:p>
      </dgm:t>
    </dgm:pt>
    <dgm:pt modelId="{9A22D5C8-3F98-405B-841E-6BFF42BC31D5}" type="parTrans" cxnId="{BBC53145-8AB4-48F8-8D12-A1DD555668C9}">
      <dgm:prSet/>
      <dgm:spPr/>
      <dgm:t>
        <a:bodyPr/>
        <a:lstStyle/>
        <a:p>
          <a:endParaRPr lang="en-US"/>
        </a:p>
      </dgm:t>
    </dgm:pt>
    <dgm:pt modelId="{65EEFE18-EB42-4FC2-A66B-73A0F5DD023A}" type="sibTrans" cxnId="{BBC53145-8AB4-48F8-8D12-A1DD555668C9}">
      <dgm:prSet/>
      <dgm:spPr/>
      <dgm:t>
        <a:bodyPr/>
        <a:lstStyle/>
        <a:p>
          <a:endParaRPr lang="en-US"/>
        </a:p>
      </dgm:t>
    </dgm:pt>
    <dgm:pt modelId="{05869B7A-D624-41DF-A322-75EB7E141E07}">
      <dgm:prSet custT="1"/>
      <dgm:spPr/>
      <dgm:t>
        <a:bodyPr/>
        <a:lstStyle/>
        <a:p>
          <a:r>
            <a:rPr lang="en-US" sz="1600" b="1" dirty="0"/>
            <a:t>	Philip </a:t>
          </a:r>
          <a:r>
            <a:rPr lang="en-US" sz="1600" b="1" dirty="0" err="1"/>
            <a:t>Schopick</a:t>
          </a:r>
          <a:r>
            <a:rPr lang="en-US" sz="1600" b="1" dirty="0"/>
            <a:t>				Michael Merz</a:t>
          </a:r>
        </a:p>
      </dgm:t>
    </dgm:pt>
    <dgm:pt modelId="{BF26CBF1-5BD1-4490-9D31-7D61D6267F92}" type="parTrans" cxnId="{A280F1CB-A0F9-4129-AEBC-124D55FC7A77}">
      <dgm:prSet/>
      <dgm:spPr/>
      <dgm:t>
        <a:bodyPr/>
        <a:lstStyle/>
        <a:p>
          <a:endParaRPr lang="en-US"/>
        </a:p>
      </dgm:t>
    </dgm:pt>
    <dgm:pt modelId="{0FD25BAE-74A7-4B0B-8474-88E0C37B2443}" type="sibTrans" cxnId="{A280F1CB-A0F9-4129-AEBC-124D55FC7A77}">
      <dgm:prSet/>
      <dgm:spPr/>
      <dgm:t>
        <a:bodyPr/>
        <a:lstStyle/>
        <a:p>
          <a:endParaRPr lang="en-US"/>
        </a:p>
      </dgm:t>
    </dgm:pt>
    <dgm:pt modelId="{6A04253F-3A3E-48AC-871A-9543C894D3E4}">
      <dgm:prSet custT="1"/>
      <dgm:spPr/>
      <dgm:t>
        <a:bodyPr/>
        <a:lstStyle/>
        <a:p>
          <a:r>
            <a:rPr lang="en-US" sz="1600" b="1" dirty="0"/>
            <a:t>	Wayne Strunk					Ann Hamilton</a:t>
          </a:r>
        </a:p>
      </dgm:t>
    </dgm:pt>
    <dgm:pt modelId="{45D8BBF4-0E20-4E87-B538-E505C94D7A55}" type="parTrans" cxnId="{A65F4AA5-6669-4B72-B890-B8BB2B98C7F0}">
      <dgm:prSet/>
      <dgm:spPr/>
      <dgm:t>
        <a:bodyPr/>
        <a:lstStyle/>
        <a:p>
          <a:endParaRPr lang="en-US"/>
        </a:p>
      </dgm:t>
    </dgm:pt>
    <dgm:pt modelId="{50B8A989-653B-42B8-BC79-17778B3B1266}" type="sibTrans" cxnId="{A65F4AA5-6669-4B72-B890-B8BB2B98C7F0}">
      <dgm:prSet/>
      <dgm:spPr/>
      <dgm:t>
        <a:bodyPr/>
        <a:lstStyle/>
        <a:p>
          <a:endParaRPr lang="en-US"/>
        </a:p>
      </dgm:t>
    </dgm:pt>
    <dgm:pt modelId="{B616B9AE-651D-4A97-8FB6-D9F360F94A9F}">
      <dgm:prSet custT="1"/>
      <dgm:spPr/>
      <dgm:t>
        <a:bodyPr/>
        <a:lstStyle/>
        <a:p>
          <a:r>
            <a:rPr lang="en-US" sz="1600" b="1" dirty="0"/>
            <a:t>	Lawrence Smith  				Chief Justice Thomas Moyer</a:t>
          </a:r>
        </a:p>
      </dgm:t>
    </dgm:pt>
    <dgm:pt modelId="{2B6FAA8B-28EA-441C-9346-532721643689}" type="parTrans" cxnId="{A0962379-F7AF-4A7E-91B3-4EEF3120DDE0}">
      <dgm:prSet/>
      <dgm:spPr/>
      <dgm:t>
        <a:bodyPr/>
        <a:lstStyle/>
        <a:p>
          <a:endParaRPr lang="en-US"/>
        </a:p>
      </dgm:t>
    </dgm:pt>
    <dgm:pt modelId="{4B2C896B-F5C0-45FA-82B8-49716E29F495}" type="sibTrans" cxnId="{A0962379-F7AF-4A7E-91B3-4EEF3120DDE0}">
      <dgm:prSet/>
      <dgm:spPr/>
      <dgm:t>
        <a:bodyPr/>
        <a:lstStyle/>
        <a:p>
          <a:endParaRPr lang="en-US"/>
        </a:p>
      </dgm:t>
    </dgm:pt>
    <dgm:pt modelId="{8CCC86E5-DD3B-4219-AEA0-72D2AA9BE572}">
      <dgm:prSet custT="1"/>
      <dgm:spPr/>
      <dgm:t>
        <a:bodyPr/>
        <a:lstStyle/>
        <a:p>
          <a:r>
            <a:rPr lang="en-US" sz="1600" b="1" dirty="0"/>
            <a:t>	Steven Stover					Jeff Liston</a:t>
          </a:r>
        </a:p>
      </dgm:t>
    </dgm:pt>
    <dgm:pt modelId="{F009E9B2-0DD7-469D-9053-48546DF054D0}" type="parTrans" cxnId="{2F480AE0-6E73-409A-82FB-DC3FF8354298}">
      <dgm:prSet/>
      <dgm:spPr/>
      <dgm:t>
        <a:bodyPr/>
        <a:lstStyle/>
        <a:p>
          <a:endParaRPr lang="en-US"/>
        </a:p>
      </dgm:t>
    </dgm:pt>
    <dgm:pt modelId="{247AEB92-E079-443A-98D8-14D047BADD97}" type="sibTrans" cxnId="{2F480AE0-6E73-409A-82FB-DC3FF8354298}">
      <dgm:prSet/>
      <dgm:spPr/>
      <dgm:t>
        <a:bodyPr/>
        <a:lstStyle/>
        <a:p>
          <a:endParaRPr lang="en-US"/>
        </a:p>
      </dgm:t>
    </dgm:pt>
    <dgm:pt modelId="{4DCB9D25-9B0E-4051-80F5-2D6D50253FB0}" type="pres">
      <dgm:prSet presAssocID="{3765D1ED-1141-460E-A8A6-2F7A7CBC192D}" presName="linear" presStyleCnt="0">
        <dgm:presLayoutVars>
          <dgm:animLvl val="lvl"/>
          <dgm:resizeHandles val="exact"/>
        </dgm:presLayoutVars>
      </dgm:prSet>
      <dgm:spPr/>
    </dgm:pt>
    <dgm:pt modelId="{AD9EB7B2-38A7-4165-AB6C-3FA398859561}" type="pres">
      <dgm:prSet presAssocID="{BE53C206-5E1F-459C-A75D-241396DE5FAA}" presName="parentText" presStyleLbl="node1" presStyleIdx="0" presStyleCnt="8" custScaleY="182623">
        <dgm:presLayoutVars>
          <dgm:chMax val="0"/>
          <dgm:bulletEnabled val="1"/>
        </dgm:presLayoutVars>
      </dgm:prSet>
      <dgm:spPr/>
    </dgm:pt>
    <dgm:pt modelId="{C0831569-2392-42D4-82EC-1B2C776344DF}" type="pres">
      <dgm:prSet presAssocID="{961B5076-7CA4-471A-A91F-03FEEFDFFD73}" presName="spacer" presStyleCnt="0"/>
      <dgm:spPr/>
    </dgm:pt>
    <dgm:pt modelId="{9473985D-1ED3-40B9-A1C4-F7396D123FBF}" type="pres">
      <dgm:prSet presAssocID="{B0B0328B-E56B-4F5D-A6AD-D82185AA816C}" presName="parentText" presStyleLbl="node1" presStyleIdx="1" presStyleCnt="8" custScaleY="205263">
        <dgm:presLayoutVars>
          <dgm:chMax val="0"/>
          <dgm:bulletEnabled val="1"/>
        </dgm:presLayoutVars>
      </dgm:prSet>
      <dgm:spPr/>
    </dgm:pt>
    <dgm:pt modelId="{B256F722-4B13-4B36-AFD8-EEDB20078ADB}" type="pres">
      <dgm:prSet presAssocID="{737B20DE-CEB4-410E-BC56-BB5A54DFD73C}" presName="spacer" presStyleCnt="0"/>
      <dgm:spPr/>
    </dgm:pt>
    <dgm:pt modelId="{0F0D2AF6-1D4D-486A-9B64-65E1A9902A72}" type="pres">
      <dgm:prSet presAssocID="{0336FFB4-0698-4252-B674-4D9F83CE6C2D}" presName="parentText" presStyleLbl="node1" presStyleIdx="2" presStyleCnt="8" custScaleY="176058">
        <dgm:presLayoutVars>
          <dgm:chMax val="0"/>
          <dgm:bulletEnabled val="1"/>
        </dgm:presLayoutVars>
      </dgm:prSet>
      <dgm:spPr/>
    </dgm:pt>
    <dgm:pt modelId="{2AEE6FE3-8BF6-4A8D-AD9F-6873EDD604A6}" type="pres">
      <dgm:prSet presAssocID="{85EE2E1D-C83A-4D9E-B84A-342262243EEB}" presName="spacer" presStyleCnt="0"/>
      <dgm:spPr/>
    </dgm:pt>
    <dgm:pt modelId="{08AD896F-CAA9-4236-909D-7E3D075F2DE7}" type="pres">
      <dgm:prSet presAssocID="{8B8CD496-3593-432E-B8AC-C5BCE2F67DF0}" presName="parentText" presStyleLbl="node1" presStyleIdx="3" presStyleCnt="8" custScaleY="180437" custLinFactNeighborX="583" custLinFactNeighborY="27373">
        <dgm:presLayoutVars>
          <dgm:chMax val="0"/>
          <dgm:bulletEnabled val="1"/>
        </dgm:presLayoutVars>
      </dgm:prSet>
      <dgm:spPr/>
    </dgm:pt>
    <dgm:pt modelId="{0FD9DEB6-1701-4E9F-95A5-2D49A471AE7F}" type="pres">
      <dgm:prSet presAssocID="{65EEFE18-EB42-4FC2-A66B-73A0F5DD023A}" presName="spacer" presStyleCnt="0"/>
      <dgm:spPr/>
    </dgm:pt>
    <dgm:pt modelId="{11E1A8A8-55C7-4534-9F18-6D08AE630369}" type="pres">
      <dgm:prSet presAssocID="{05869B7A-D624-41DF-A322-75EB7E141E07}" presName="parentText" presStyleLbl="node1" presStyleIdx="4" presStyleCnt="8" custScaleY="138313">
        <dgm:presLayoutVars>
          <dgm:chMax val="0"/>
          <dgm:bulletEnabled val="1"/>
        </dgm:presLayoutVars>
      </dgm:prSet>
      <dgm:spPr/>
    </dgm:pt>
    <dgm:pt modelId="{8E7EE725-4FCA-46F5-A5F7-7B2B626DD76A}" type="pres">
      <dgm:prSet presAssocID="{0FD25BAE-74A7-4B0B-8474-88E0C37B2443}" presName="spacer" presStyleCnt="0"/>
      <dgm:spPr/>
    </dgm:pt>
    <dgm:pt modelId="{B899EB04-F16D-4BD0-947E-50EF95AF0F54}" type="pres">
      <dgm:prSet presAssocID="{6A04253F-3A3E-48AC-871A-9543C894D3E4}" presName="parentText" presStyleLbl="node1" presStyleIdx="5" presStyleCnt="8" custScaleY="146080">
        <dgm:presLayoutVars>
          <dgm:chMax val="0"/>
          <dgm:bulletEnabled val="1"/>
        </dgm:presLayoutVars>
      </dgm:prSet>
      <dgm:spPr/>
    </dgm:pt>
    <dgm:pt modelId="{7FD78DC7-C411-4EFA-8C1C-F3E8C252419C}" type="pres">
      <dgm:prSet presAssocID="{50B8A989-653B-42B8-BC79-17778B3B1266}" presName="spacer" presStyleCnt="0"/>
      <dgm:spPr/>
    </dgm:pt>
    <dgm:pt modelId="{F1AE7B8F-526D-422F-A3B9-BB2AD69DD2AF}" type="pres">
      <dgm:prSet presAssocID="{B616B9AE-651D-4A97-8FB6-D9F360F94A9F}" presName="parentText" presStyleLbl="node1" presStyleIdx="6" presStyleCnt="8" custScaleY="138041">
        <dgm:presLayoutVars>
          <dgm:chMax val="0"/>
          <dgm:bulletEnabled val="1"/>
        </dgm:presLayoutVars>
      </dgm:prSet>
      <dgm:spPr/>
    </dgm:pt>
    <dgm:pt modelId="{20C083D4-4A49-4008-AF64-436AF9C1DF3E}" type="pres">
      <dgm:prSet presAssocID="{4B2C896B-F5C0-45FA-82B8-49716E29F495}" presName="spacer" presStyleCnt="0"/>
      <dgm:spPr/>
    </dgm:pt>
    <dgm:pt modelId="{53493377-A189-4EED-9602-C1BE239C42E9}" type="pres">
      <dgm:prSet presAssocID="{8CCC86E5-DD3B-4219-AEA0-72D2AA9BE572}" presName="parentText" presStyleLbl="node1" presStyleIdx="7" presStyleCnt="8" custScaleY="154168">
        <dgm:presLayoutVars>
          <dgm:chMax val="0"/>
          <dgm:bulletEnabled val="1"/>
        </dgm:presLayoutVars>
      </dgm:prSet>
      <dgm:spPr/>
    </dgm:pt>
  </dgm:ptLst>
  <dgm:cxnLst>
    <dgm:cxn modelId="{B52B4B0D-E9F8-4E89-A69A-72267A604D5B}" type="presOf" srcId="{6A04253F-3A3E-48AC-871A-9543C894D3E4}" destId="{B899EB04-F16D-4BD0-947E-50EF95AF0F54}" srcOrd="0" destOrd="0" presId="urn:microsoft.com/office/officeart/2005/8/layout/vList2"/>
    <dgm:cxn modelId="{FF19B943-263F-4099-9B84-6E460DB6D2DB}" type="presOf" srcId="{0336FFB4-0698-4252-B674-4D9F83CE6C2D}" destId="{0F0D2AF6-1D4D-486A-9B64-65E1A9902A72}" srcOrd="0" destOrd="0" presId="urn:microsoft.com/office/officeart/2005/8/layout/vList2"/>
    <dgm:cxn modelId="{BBC53145-8AB4-48F8-8D12-A1DD555668C9}" srcId="{3765D1ED-1141-460E-A8A6-2F7A7CBC192D}" destId="{8B8CD496-3593-432E-B8AC-C5BCE2F67DF0}" srcOrd="3" destOrd="0" parTransId="{9A22D5C8-3F98-405B-841E-6BFF42BC31D5}" sibTransId="{65EEFE18-EB42-4FC2-A66B-73A0F5DD023A}"/>
    <dgm:cxn modelId="{A0962379-F7AF-4A7E-91B3-4EEF3120DDE0}" srcId="{3765D1ED-1141-460E-A8A6-2F7A7CBC192D}" destId="{B616B9AE-651D-4A97-8FB6-D9F360F94A9F}" srcOrd="6" destOrd="0" parTransId="{2B6FAA8B-28EA-441C-9346-532721643689}" sibTransId="{4B2C896B-F5C0-45FA-82B8-49716E29F495}"/>
    <dgm:cxn modelId="{094B3481-F0B7-43D6-9ACA-4D4FC61A8E72}" srcId="{3765D1ED-1141-460E-A8A6-2F7A7CBC192D}" destId="{B0B0328B-E56B-4F5D-A6AD-D82185AA816C}" srcOrd="1" destOrd="0" parTransId="{1814DC65-39E7-4473-9056-DB939E503B94}" sibTransId="{737B20DE-CEB4-410E-BC56-BB5A54DFD73C}"/>
    <dgm:cxn modelId="{5D7F7181-F379-47D8-9959-DE904EEAB2A2}" srcId="{3765D1ED-1141-460E-A8A6-2F7A7CBC192D}" destId="{0336FFB4-0698-4252-B674-4D9F83CE6C2D}" srcOrd="2" destOrd="0" parTransId="{852DD648-DFC0-4311-9047-D73DCEABECCA}" sibTransId="{85EE2E1D-C83A-4D9E-B84A-342262243EEB}"/>
    <dgm:cxn modelId="{A3719B87-158B-42DB-B932-12370954780A}" type="presOf" srcId="{B0B0328B-E56B-4F5D-A6AD-D82185AA816C}" destId="{9473985D-1ED3-40B9-A1C4-F7396D123FBF}" srcOrd="0" destOrd="0" presId="urn:microsoft.com/office/officeart/2005/8/layout/vList2"/>
    <dgm:cxn modelId="{31EE7696-1A41-43BF-A6D9-EC6258514608}" type="presOf" srcId="{B616B9AE-651D-4A97-8FB6-D9F360F94A9F}" destId="{F1AE7B8F-526D-422F-A3B9-BB2AD69DD2AF}" srcOrd="0" destOrd="0" presId="urn:microsoft.com/office/officeart/2005/8/layout/vList2"/>
    <dgm:cxn modelId="{DEFC8D9D-624A-4C35-93EF-DF46F8BF7612}" type="presOf" srcId="{BE53C206-5E1F-459C-A75D-241396DE5FAA}" destId="{AD9EB7B2-38A7-4165-AB6C-3FA398859561}" srcOrd="0" destOrd="0" presId="urn:microsoft.com/office/officeart/2005/8/layout/vList2"/>
    <dgm:cxn modelId="{A65F4AA5-6669-4B72-B890-B8BB2B98C7F0}" srcId="{3765D1ED-1141-460E-A8A6-2F7A7CBC192D}" destId="{6A04253F-3A3E-48AC-871A-9543C894D3E4}" srcOrd="5" destOrd="0" parTransId="{45D8BBF4-0E20-4E87-B538-E505C94D7A55}" sibTransId="{50B8A989-653B-42B8-BC79-17778B3B1266}"/>
    <dgm:cxn modelId="{0AEB9EAF-DE42-47EA-95B4-1E7E733AEA05}" type="presOf" srcId="{3765D1ED-1141-460E-A8A6-2F7A7CBC192D}" destId="{4DCB9D25-9B0E-4051-80F5-2D6D50253FB0}" srcOrd="0" destOrd="0" presId="urn:microsoft.com/office/officeart/2005/8/layout/vList2"/>
    <dgm:cxn modelId="{A280F1CB-A0F9-4129-AEBC-124D55FC7A77}" srcId="{3765D1ED-1141-460E-A8A6-2F7A7CBC192D}" destId="{05869B7A-D624-41DF-A322-75EB7E141E07}" srcOrd="4" destOrd="0" parTransId="{BF26CBF1-5BD1-4490-9D31-7D61D6267F92}" sibTransId="{0FD25BAE-74A7-4B0B-8474-88E0C37B2443}"/>
    <dgm:cxn modelId="{4104FECB-FDEE-4F2D-B0DD-B3D0D3D4FC91}" type="presOf" srcId="{8CCC86E5-DD3B-4219-AEA0-72D2AA9BE572}" destId="{53493377-A189-4EED-9602-C1BE239C42E9}" srcOrd="0" destOrd="0" presId="urn:microsoft.com/office/officeart/2005/8/layout/vList2"/>
    <dgm:cxn modelId="{FAC27BD3-EB01-4460-B4A2-056B77FE9437}" type="presOf" srcId="{05869B7A-D624-41DF-A322-75EB7E141E07}" destId="{11E1A8A8-55C7-4534-9F18-6D08AE630369}" srcOrd="0" destOrd="0" presId="urn:microsoft.com/office/officeart/2005/8/layout/vList2"/>
    <dgm:cxn modelId="{4649BADE-FDE8-4696-82A3-CF099DDE046C}" type="presOf" srcId="{8B8CD496-3593-432E-B8AC-C5BCE2F67DF0}" destId="{08AD896F-CAA9-4236-909D-7E3D075F2DE7}" srcOrd="0" destOrd="0" presId="urn:microsoft.com/office/officeart/2005/8/layout/vList2"/>
    <dgm:cxn modelId="{2F480AE0-6E73-409A-82FB-DC3FF8354298}" srcId="{3765D1ED-1141-460E-A8A6-2F7A7CBC192D}" destId="{8CCC86E5-DD3B-4219-AEA0-72D2AA9BE572}" srcOrd="7" destOrd="0" parTransId="{F009E9B2-0DD7-469D-9053-48546DF054D0}" sibTransId="{247AEB92-E079-443A-98D8-14D047BADD97}"/>
    <dgm:cxn modelId="{49EF45F0-8283-41BC-91F2-FAE297B80036}" srcId="{3765D1ED-1141-460E-A8A6-2F7A7CBC192D}" destId="{BE53C206-5E1F-459C-A75D-241396DE5FAA}" srcOrd="0" destOrd="0" parTransId="{0C445563-2FF1-4EE2-BE04-577EF8D2C0EB}" sibTransId="{961B5076-7CA4-471A-A91F-03FEEFDFFD73}"/>
    <dgm:cxn modelId="{60D4E0D8-4B04-4A70-92A2-C8D8E34E7A83}" type="presParOf" srcId="{4DCB9D25-9B0E-4051-80F5-2D6D50253FB0}" destId="{AD9EB7B2-38A7-4165-AB6C-3FA398859561}" srcOrd="0" destOrd="0" presId="urn:microsoft.com/office/officeart/2005/8/layout/vList2"/>
    <dgm:cxn modelId="{A6013FAB-5736-441F-AEE6-EC4DD9F8DA33}" type="presParOf" srcId="{4DCB9D25-9B0E-4051-80F5-2D6D50253FB0}" destId="{C0831569-2392-42D4-82EC-1B2C776344DF}" srcOrd="1" destOrd="0" presId="urn:microsoft.com/office/officeart/2005/8/layout/vList2"/>
    <dgm:cxn modelId="{ED25A8BF-78DB-4595-9DF1-E650B62466F0}" type="presParOf" srcId="{4DCB9D25-9B0E-4051-80F5-2D6D50253FB0}" destId="{9473985D-1ED3-40B9-A1C4-F7396D123FBF}" srcOrd="2" destOrd="0" presId="urn:microsoft.com/office/officeart/2005/8/layout/vList2"/>
    <dgm:cxn modelId="{B6EA489B-42CB-4699-BA69-93AEB69D70EA}" type="presParOf" srcId="{4DCB9D25-9B0E-4051-80F5-2D6D50253FB0}" destId="{B256F722-4B13-4B36-AFD8-EEDB20078ADB}" srcOrd="3" destOrd="0" presId="urn:microsoft.com/office/officeart/2005/8/layout/vList2"/>
    <dgm:cxn modelId="{A7E50D9E-92D8-4630-AA0F-DF081ED9137E}" type="presParOf" srcId="{4DCB9D25-9B0E-4051-80F5-2D6D50253FB0}" destId="{0F0D2AF6-1D4D-486A-9B64-65E1A9902A72}" srcOrd="4" destOrd="0" presId="urn:microsoft.com/office/officeart/2005/8/layout/vList2"/>
    <dgm:cxn modelId="{9AA0DB30-C8D4-41EC-8FCD-929CD9CACD27}" type="presParOf" srcId="{4DCB9D25-9B0E-4051-80F5-2D6D50253FB0}" destId="{2AEE6FE3-8BF6-4A8D-AD9F-6873EDD604A6}" srcOrd="5" destOrd="0" presId="urn:microsoft.com/office/officeart/2005/8/layout/vList2"/>
    <dgm:cxn modelId="{E41C27E8-AFBD-4D55-826F-A793FAE7E85F}" type="presParOf" srcId="{4DCB9D25-9B0E-4051-80F5-2D6D50253FB0}" destId="{08AD896F-CAA9-4236-909D-7E3D075F2DE7}" srcOrd="6" destOrd="0" presId="urn:microsoft.com/office/officeart/2005/8/layout/vList2"/>
    <dgm:cxn modelId="{BAF0E500-655C-4EE5-A7A3-EC64A7B93E1A}" type="presParOf" srcId="{4DCB9D25-9B0E-4051-80F5-2D6D50253FB0}" destId="{0FD9DEB6-1701-4E9F-95A5-2D49A471AE7F}" srcOrd="7" destOrd="0" presId="urn:microsoft.com/office/officeart/2005/8/layout/vList2"/>
    <dgm:cxn modelId="{47E36941-3E28-4A91-B5FC-B58C6A75F1FA}" type="presParOf" srcId="{4DCB9D25-9B0E-4051-80F5-2D6D50253FB0}" destId="{11E1A8A8-55C7-4534-9F18-6D08AE630369}" srcOrd="8" destOrd="0" presId="urn:microsoft.com/office/officeart/2005/8/layout/vList2"/>
    <dgm:cxn modelId="{29F0E399-D7FB-4398-92DE-5DEBFF4896E4}" type="presParOf" srcId="{4DCB9D25-9B0E-4051-80F5-2D6D50253FB0}" destId="{8E7EE725-4FCA-46F5-A5F7-7B2B626DD76A}" srcOrd="9" destOrd="0" presId="urn:microsoft.com/office/officeart/2005/8/layout/vList2"/>
    <dgm:cxn modelId="{3B465661-B2AF-4404-BFFE-EF6DF6747EC7}" type="presParOf" srcId="{4DCB9D25-9B0E-4051-80F5-2D6D50253FB0}" destId="{B899EB04-F16D-4BD0-947E-50EF95AF0F54}" srcOrd="10" destOrd="0" presId="urn:microsoft.com/office/officeart/2005/8/layout/vList2"/>
    <dgm:cxn modelId="{7FD096CC-1B69-4384-AC39-A1168FCB01C3}" type="presParOf" srcId="{4DCB9D25-9B0E-4051-80F5-2D6D50253FB0}" destId="{7FD78DC7-C411-4EFA-8C1C-F3E8C252419C}" srcOrd="11" destOrd="0" presId="urn:microsoft.com/office/officeart/2005/8/layout/vList2"/>
    <dgm:cxn modelId="{5999DFCA-E37F-43BD-AD46-89E853202B59}" type="presParOf" srcId="{4DCB9D25-9B0E-4051-80F5-2D6D50253FB0}" destId="{F1AE7B8F-526D-422F-A3B9-BB2AD69DD2AF}" srcOrd="12" destOrd="0" presId="urn:microsoft.com/office/officeart/2005/8/layout/vList2"/>
    <dgm:cxn modelId="{29052A73-A93B-4D3C-A8ED-B9328F7D56DF}" type="presParOf" srcId="{4DCB9D25-9B0E-4051-80F5-2D6D50253FB0}" destId="{20C083D4-4A49-4008-AF64-436AF9C1DF3E}" srcOrd="13" destOrd="0" presId="urn:microsoft.com/office/officeart/2005/8/layout/vList2"/>
    <dgm:cxn modelId="{CDD70EAF-24D4-4BA5-9C37-F167A5654BEA}" type="presParOf" srcId="{4DCB9D25-9B0E-4051-80F5-2D6D50253FB0}" destId="{53493377-A189-4EED-9602-C1BE239C42E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1EF99-69CC-4867-94C0-F097A62DB549}"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CC8253AF-E20A-4222-BFDE-EDA478F6B86C}">
      <dgm:prSet/>
      <dgm:spPr/>
      <dgm:t>
        <a:bodyPr/>
        <a:lstStyle/>
        <a:p>
          <a:r>
            <a:rPr lang="en-US"/>
            <a:t>David Jump</a:t>
          </a:r>
        </a:p>
      </dgm:t>
    </dgm:pt>
    <dgm:pt modelId="{7E917975-7662-4A45-9EC7-5EA45ED7DA0B}" type="parTrans" cxnId="{55B256BC-D9A4-407F-84AF-8AEACF8B2680}">
      <dgm:prSet/>
      <dgm:spPr/>
      <dgm:t>
        <a:bodyPr/>
        <a:lstStyle/>
        <a:p>
          <a:endParaRPr lang="en-US"/>
        </a:p>
      </dgm:t>
    </dgm:pt>
    <dgm:pt modelId="{62A3FAFA-D48A-4396-9D36-371F67826DEC}" type="sibTrans" cxnId="{55B256BC-D9A4-407F-84AF-8AEACF8B2680}">
      <dgm:prSet/>
      <dgm:spPr/>
      <dgm:t>
        <a:bodyPr/>
        <a:lstStyle/>
        <a:p>
          <a:endParaRPr lang="en-US"/>
        </a:p>
      </dgm:t>
    </dgm:pt>
    <dgm:pt modelId="{6C4653A5-A350-4466-998B-354A05B71AFB}">
      <dgm:prSet/>
      <dgm:spPr/>
      <dgm:t>
        <a:bodyPr/>
        <a:lstStyle/>
        <a:p>
          <a:r>
            <a:rPr lang="en-US"/>
            <a:t>Pamela Heringhaus</a:t>
          </a:r>
        </a:p>
      </dgm:t>
    </dgm:pt>
    <dgm:pt modelId="{F33C9FAA-65ED-41F1-A3E3-ACB614269525}" type="parTrans" cxnId="{BA1B09B8-2CE6-49A6-A102-A58CD54D7C9A}">
      <dgm:prSet/>
      <dgm:spPr/>
      <dgm:t>
        <a:bodyPr/>
        <a:lstStyle/>
        <a:p>
          <a:endParaRPr lang="en-US"/>
        </a:p>
      </dgm:t>
    </dgm:pt>
    <dgm:pt modelId="{6EF56427-52F5-415A-B7CB-25F5F406C628}" type="sibTrans" cxnId="{BA1B09B8-2CE6-49A6-A102-A58CD54D7C9A}">
      <dgm:prSet/>
      <dgm:spPr/>
      <dgm:t>
        <a:bodyPr/>
        <a:lstStyle/>
        <a:p>
          <a:endParaRPr lang="en-US"/>
        </a:p>
      </dgm:t>
    </dgm:pt>
    <dgm:pt modelId="{2D40363E-4467-4B29-85AB-CED8254D8D1D}">
      <dgm:prSet/>
      <dgm:spPr/>
      <dgm:t>
        <a:bodyPr/>
        <a:lstStyle/>
        <a:p>
          <a:r>
            <a:rPr lang="en-US"/>
            <a:t>Tom Shutt</a:t>
          </a:r>
        </a:p>
      </dgm:t>
    </dgm:pt>
    <dgm:pt modelId="{D1D93288-0E03-4A1D-97C7-910E1180B9E8}" type="parTrans" cxnId="{A674BA78-15BB-44B3-8A72-82D983B5477F}">
      <dgm:prSet/>
      <dgm:spPr/>
      <dgm:t>
        <a:bodyPr/>
        <a:lstStyle/>
        <a:p>
          <a:endParaRPr lang="en-US"/>
        </a:p>
      </dgm:t>
    </dgm:pt>
    <dgm:pt modelId="{FC37EB26-D882-4A19-81D9-79816C3BF64A}" type="sibTrans" cxnId="{A674BA78-15BB-44B3-8A72-82D983B5477F}">
      <dgm:prSet/>
      <dgm:spPr/>
      <dgm:t>
        <a:bodyPr/>
        <a:lstStyle/>
        <a:p>
          <a:endParaRPr lang="en-US"/>
        </a:p>
      </dgm:t>
    </dgm:pt>
    <dgm:pt modelId="{726FAC91-B171-4278-B337-2CD9DD96DEE4}">
      <dgm:prSet/>
      <dgm:spPr/>
      <dgm:t>
        <a:bodyPr/>
        <a:lstStyle/>
        <a:p>
          <a:r>
            <a:rPr lang="en-US"/>
            <a:t>Kenneth Roll</a:t>
          </a:r>
        </a:p>
      </dgm:t>
    </dgm:pt>
    <dgm:pt modelId="{50786B60-0210-42C3-927C-55BDAE8C7B40}" type="parTrans" cxnId="{03448933-F1A7-4C99-9D51-60CEFA4A3CC1}">
      <dgm:prSet/>
      <dgm:spPr/>
      <dgm:t>
        <a:bodyPr/>
        <a:lstStyle/>
        <a:p>
          <a:endParaRPr lang="en-US"/>
        </a:p>
      </dgm:t>
    </dgm:pt>
    <dgm:pt modelId="{FA77E2EA-747D-4620-B9BE-92E039B1D707}" type="sibTrans" cxnId="{03448933-F1A7-4C99-9D51-60CEFA4A3CC1}">
      <dgm:prSet/>
      <dgm:spPr/>
      <dgm:t>
        <a:bodyPr/>
        <a:lstStyle/>
        <a:p>
          <a:endParaRPr lang="en-US"/>
        </a:p>
      </dgm:t>
    </dgm:pt>
    <dgm:pt modelId="{9C41908E-0DF2-45D6-9C3B-D663E2601802}">
      <dgm:prSet/>
      <dgm:spPr/>
      <dgm:t>
        <a:bodyPr/>
        <a:lstStyle/>
        <a:p>
          <a:r>
            <a:rPr lang="en-US"/>
            <a:t>Ann Weatherhead</a:t>
          </a:r>
        </a:p>
      </dgm:t>
    </dgm:pt>
    <dgm:pt modelId="{A321B675-D4C3-4E50-AEB5-79F748F0DA34}" type="parTrans" cxnId="{16E8B39F-BDCA-4A0A-9316-CAE28BFFE330}">
      <dgm:prSet/>
      <dgm:spPr/>
      <dgm:t>
        <a:bodyPr/>
        <a:lstStyle/>
        <a:p>
          <a:endParaRPr lang="en-US"/>
        </a:p>
      </dgm:t>
    </dgm:pt>
    <dgm:pt modelId="{6464D4E0-C697-45AA-8B93-A9209F6D368C}" type="sibTrans" cxnId="{16E8B39F-BDCA-4A0A-9316-CAE28BFFE330}">
      <dgm:prSet/>
      <dgm:spPr/>
      <dgm:t>
        <a:bodyPr/>
        <a:lstStyle/>
        <a:p>
          <a:endParaRPr lang="en-US"/>
        </a:p>
      </dgm:t>
    </dgm:pt>
    <dgm:pt modelId="{5C9FAFF1-3512-4E5C-871E-E5E4445A9A2C}" type="pres">
      <dgm:prSet presAssocID="{21D1EF99-69CC-4867-94C0-F097A62DB549}" presName="outerComposite" presStyleCnt="0">
        <dgm:presLayoutVars>
          <dgm:chMax val="5"/>
          <dgm:dir/>
          <dgm:resizeHandles val="exact"/>
        </dgm:presLayoutVars>
      </dgm:prSet>
      <dgm:spPr/>
    </dgm:pt>
    <dgm:pt modelId="{C3380D35-FF84-4377-AAFD-73A54BE9579C}" type="pres">
      <dgm:prSet presAssocID="{21D1EF99-69CC-4867-94C0-F097A62DB549}" presName="dummyMaxCanvas" presStyleCnt="0">
        <dgm:presLayoutVars/>
      </dgm:prSet>
      <dgm:spPr/>
    </dgm:pt>
    <dgm:pt modelId="{545AA52F-528B-4E22-BEC6-CD6D53C7F0EF}" type="pres">
      <dgm:prSet presAssocID="{21D1EF99-69CC-4867-94C0-F097A62DB549}" presName="FiveNodes_1" presStyleLbl="node1" presStyleIdx="0" presStyleCnt="5">
        <dgm:presLayoutVars>
          <dgm:bulletEnabled val="1"/>
        </dgm:presLayoutVars>
      </dgm:prSet>
      <dgm:spPr/>
    </dgm:pt>
    <dgm:pt modelId="{0018EBC3-3F00-45F6-A871-8B89FF469396}" type="pres">
      <dgm:prSet presAssocID="{21D1EF99-69CC-4867-94C0-F097A62DB549}" presName="FiveNodes_2" presStyleLbl="node1" presStyleIdx="1" presStyleCnt="5">
        <dgm:presLayoutVars>
          <dgm:bulletEnabled val="1"/>
        </dgm:presLayoutVars>
      </dgm:prSet>
      <dgm:spPr/>
    </dgm:pt>
    <dgm:pt modelId="{95406D4C-2354-4A09-BE52-A73528FE1310}" type="pres">
      <dgm:prSet presAssocID="{21D1EF99-69CC-4867-94C0-F097A62DB549}" presName="FiveNodes_3" presStyleLbl="node1" presStyleIdx="2" presStyleCnt="5">
        <dgm:presLayoutVars>
          <dgm:bulletEnabled val="1"/>
        </dgm:presLayoutVars>
      </dgm:prSet>
      <dgm:spPr/>
    </dgm:pt>
    <dgm:pt modelId="{822AF582-E089-4EB0-96C0-84DE9C1FB4F4}" type="pres">
      <dgm:prSet presAssocID="{21D1EF99-69CC-4867-94C0-F097A62DB549}" presName="FiveNodes_4" presStyleLbl="node1" presStyleIdx="3" presStyleCnt="5">
        <dgm:presLayoutVars>
          <dgm:bulletEnabled val="1"/>
        </dgm:presLayoutVars>
      </dgm:prSet>
      <dgm:spPr/>
    </dgm:pt>
    <dgm:pt modelId="{7B778E81-A8D1-4FC4-A9B7-327BE165839B}" type="pres">
      <dgm:prSet presAssocID="{21D1EF99-69CC-4867-94C0-F097A62DB549}" presName="FiveNodes_5" presStyleLbl="node1" presStyleIdx="4" presStyleCnt="5">
        <dgm:presLayoutVars>
          <dgm:bulletEnabled val="1"/>
        </dgm:presLayoutVars>
      </dgm:prSet>
      <dgm:spPr/>
    </dgm:pt>
    <dgm:pt modelId="{BA0FBFD3-2104-4834-A985-5ED117BFEE2B}" type="pres">
      <dgm:prSet presAssocID="{21D1EF99-69CC-4867-94C0-F097A62DB549}" presName="FiveConn_1-2" presStyleLbl="fgAccFollowNode1" presStyleIdx="0" presStyleCnt="4">
        <dgm:presLayoutVars>
          <dgm:bulletEnabled val="1"/>
        </dgm:presLayoutVars>
      </dgm:prSet>
      <dgm:spPr/>
    </dgm:pt>
    <dgm:pt modelId="{94D0B667-8DDF-4CA3-8F96-277808F32E50}" type="pres">
      <dgm:prSet presAssocID="{21D1EF99-69CC-4867-94C0-F097A62DB549}" presName="FiveConn_2-3" presStyleLbl="fgAccFollowNode1" presStyleIdx="1" presStyleCnt="4">
        <dgm:presLayoutVars>
          <dgm:bulletEnabled val="1"/>
        </dgm:presLayoutVars>
      </dgm:prSet>
      <dgm:spPr/>
    </dgm:pt>
    <dgm:pt modelId="{7592DBF4-3D7E-4CB0-8440-2BB86785B709}" type="pres">
      <dgm:prSet presAssocID="{21D1EF99-69CC-4867-94C0-F097A62DB549}" presName="FiveConn_3-4" presStyleLbl="fgAccFollowNode1" presStyleIdx="2" presStyleCnt="4">
        <dgm:presLayoutVars>
          <dgm:bulletEnabled val="1"/>
        </dgm:presLayoutVars>
      </dgm:prSet>
      <dgm:spPr/>
    </dgm:pt>
    <dgm:pt modelId="{0B5F1526-86DD-4AD4-9681-1314D174F882}" type="pres">
      <dgm:prSet presAssocID="{21D1EF99-69CC-4867-94C0-F097A62DB549}" presName="FiveConn_4-5" presStyleLbl="fgAccFollowNode1" presStyleIdx="3" presStyleCnt="4">
        <dgm:presLayoutVars>
          <dgm:bulletEnabled val="1"/>
        </dgm:presLayoutVars>
      </dgm:prSet>
      <dgm:spPr/>
    </dgm:pt>
    <dgm:pt modelId="{EC5D11BE-B872-487A-BF49-48FB7F8F877D}" type="pres">
      <dgm:prSet presAssocID="{21D1EF99-69CC-4867-94C0-F097A62DB549}" presName="FiveNodes_1_text" presStyleLbl="node1" presStyleIdx="4" presStyleCnt="5">
        <dgm:presLayoutVars>
          <dgm:bulletEnabled val="1"/>
        </dgm:presLayoutVars>
      </dgm:prSet>
      <dgm:spPr/>
    </dgm:pt>
    <dgm:pt modelId="{17477418-8321-4EEE-BF37-47B08DA315D5}" type="pres">
      <dgm:prSet presAssocID="{21D1EF99-69CC-4867-94C0-F097A62DB549}" presName="FiveNodes_2_text" presStyleLbl="node1" presStyleIdx="4" presStyleCnt="5">
        <dgm:presLayoutVars>
          <dgm:bulletEnabled val="1"/>
        </dgm:presLayoutVars>
      </dgm:prSet>
      <dgm:spPr/>
    </dgm:pt>
    <dgm:pt modelId="{69A753C0-7DCB-4AA9-8D33-51446FEEC54A}" type="pres">
      <dgm:prSet presAssocID="{21D1EF99-69CC-4867-94C0-F097A62DB549}" presName="FiveNodes_3_text" presStyleLbl="node1" presStyleIdx="4" presStyleCnt="5">
        <dgm:presLayoutVars>
          <dgm:bulletEnabled val="1"/>
        </dgm:presLayoutVars>
      </dgm:prSet>
      <dgm:spPr/>
    </dgm:pt>
    <dgm:pt modelId="{61CA8397-D1F8-420E-B890-73EEB4F44AB7}" type="pres">
      <dgm:prSet presAssocID="{21D1EF99-69CC-4867-94C0-F097A62DB549}" presName="FiveNodes_4_text" presStyleLbl="node1" presStyleIdx="4" presStyleCnt="5">
        <dgm:presLayoutVars>
          <dgm:bulletEnabled val="1"/>
        </dgm:presLayoutVars>
      </dgm:prSet>
      <dgm:spPr/>
    </dgm:pt>
    <dgm:pt modelId="{7A3FCED5-E56F-4F4B-B52B-05A042EA1B36}" type="pres">
      <dgm:prSet presAssocID="{21D1EF99-69CC-4867-94C0-F097A62DB549}" presName="FiveNodes_5_text" presStyleLbl="node1" presStyleIdx="4" presStyleCnt="5">
        <dgm:presLayoutVars>
          <dgm:bulletEnabled val="1"/>
        </dgm:presLayoutVars>
      </dgm:prSet>
      <dgm:spPr/>
    </dgm:pt>
  </dgm:ptLst>
  <dgm:cxnLst>
    <dgm:cxn modelId="{98C56E0C-BA28-49DE-8F62-0B039F9301E4}" type="presOf" srcId="{726FAC91-B171-4278-B337-2CD9DD96DEE4}" destId="{822AF582-E089-4EB0-96C0-84DE9C1FB4F4}" srcOrd="0" destOrd="0" presId="urn:microsoft.com/office/officeart/2005/8/layout/vProcess5"/>
    <dgm:cxn modelId="{C98B672A-FCD4-49BC-A12B-575CBE0A0FA7}" type="presOf" srcId="{2D40363E-4467-4B29-85AB-CED8254D8D1D}" destId="{95406D4C-2354-4A09-BE52-A73528FE1310}" srcOrd="0" destOrd="0" presId="urn:microsoft.com/office/officeart/2005/8/layout/vProcess5"/>
    <dgm:cxn modelId="{03448933-F1A7-4C99-9D51-60CEFA4A3CC1}" srcId="{21D1EF99-69CC-4867-94C0-F097A62DB549}" destId="{726FAC91-B171-4278-B337-2CD9DD96DEE4}" srcOrd="3" destOrd="0" parTransId="{50786B60-0210-42C3-927C-55BDAE8C7B40}" sibTransId="{FA77E2EA-747D-4620-B9BE-92E039B1D707}"/>
    <dgm:cxn modelId="{F1FF9939-3273-4504-97DC-F7CC75669C55}" type="presOf" srcId="{6EF56427-52F5-415A-B7CB-25F5F406C628}" destId="{94D0B667-8DDF-4CA3-8F96-277808F32E50}" srcOrd="0" destOrd="0" presId="urn:microsoft.com/office/officeart/2005/8/layout/vProcess5"/>
    <dgm:cxn modelId="{0EE6CF4A-E068-481B-B263-C919CAC4612D}" type="presOf" srcId="{726FAC91-B171-4278-B337-2CD9DD96DEE4}" destId="{61CA8397-D1F8-420E-B890-73EEB4F44AB7}" srcOrd="1" destOrd="0" presId="urn:microsoft.com/office/officeart/2005/8/layout/vProcess5"/>
    <dgm:cxn modelId="{8288FA70-4018-4C14-B872-BA979FEB21B3}" type="presOf" srcId="{21D1EF99-69CC-4867-94C0-F097A62DB549}" destId="{5C9FAFF1-3512-4E5C-871E-E5E4445A9A2C}" srcOrd="0" destOrd="0" presId="urn:microsoft.com/office/officeart/2005/8/layout/vProcess5"/>
    <dgm:cxn modelId="{A674BA78-15BB-44B3-8A72-82D983B5477F}" srcId="{21D1EF99-69CC-4867-94C0-F097A62DB549}" destId="{2D40363E-4467-4B29-85AB-CED8254D8D1D}" srcOrd="2" destOrd="0" parTransId="{D1D93288-0E03-4A1D-97C7-910E1180B9E8}" sibTransId="{FC37EB26-D882-4A19-81D9-79816C3BF64A}"/>
    <dgm:cxn modelId="{ABC6977E-DA2B-4347-B162-C6B526E3EB12}" type="presOf" srcId="{6C4653A5-A350-4466-998B-354A05B71AFB}" destId="{17477418-8321-4EEE-BF37-47B08DA315D5}" srcOrd="1" destOrd="0" presId="urn:microsoft.com/office/officeart/2005/8/layout/vProcess5"/>
    <dgm:cxn modelId="{C7B9BA7F-2672-471C-87AA-6A2013C70B54}" type="presOf" srcId="{FA77E2EA-747D-4620-B9BE-92E039B1D707}" destId="{0B5F1526-86DD-4AD4-9681-1314D174F882}" srcOrd="0" destOrd="0" presId="urn:microsoft.com/office/officeart/2005/8/layout/vProcess5"/>
    <dgm:cxn modelId="{B62D1085-3440-4E8F-B8F2-BB83EEEA3FBB}" type="presOf" srcId="{6C4653A5-A350-4466-998B-354A05B71AFB}" destId="{0018EBC3-3F00-45F6-A871-8B89FF469396}" srcOrd="0" destOrd="0" presId="urn:microsoft.com/office/officeart/2005/8/layout/vProcess5"/>
    <dgm:cxn modelId="{F375B39F-7183-4126-99DC-CF8130DD63EE}" type="presOf" srcId="{2D40363E-4467-4B29-85AB-CED8254D8D1D}" destId="{69A753C0-7DCB-4AA9-8D33-51446FEEC54A}" srcOrd="1" destOrd="0" presId="urn:microsoft.com/office/officeart/2005/8/layout/vProcess5"/>
    <dgm:cxn modelId="{16E8B39F-BDCA-4A0A-9316-CAE28BFFE330}" srcId="{21D1EF99-69CC-4867-94C0-F097A62DB549}" destId="{9C41908E-0DF2-45D6-9C3B-D663E2601802}" srcOrd="4" destOrd="0" parTransId="{A321B675-D4C3-4E50-AEB5-79F748F0DA34}" sibTransId="{6464D4E0-C697-45AA-8B93-A9209F6D368C}"/>
    <dgm:cxn modelId="{5A563EA6-536C-469C-BBA7-737F59175C58}" type="presOf" srcId="{CC8253AF-E20A-4222-BFDE-EDA478F6B86C}" destId="{545AA52F-528B-4E22-BEC6-CD6D53C7F0EF}" srcOrd="0" destOrd="0" presId="urn:microsoft.com/office/officeart/2005/8/layout/vProcess5"/>
    <dgm:cxn modelId="{BA1B09B8-2CE6-49A6-A102-A58CD54D7C9A}" srcId="{21D1EF99-69CC-4867-94C0-F097A62DB549}" destId="{6C4653A5-A350-4466-998B-354A05B71AFB}" srcOrd="1" destOrd="0" parTransId="{F33C9FAA-65ED-41F1-A3E3-ACB614269525}" sibTransId="{6EF56427-52F5-415A-B7CB-25F5F406C628}"/>
    <dgm:cxn modelId="{55B256BC-D9A4-407F-84AF-8AEACF8B2680}" srcId="{21D1EF99-69CC-4867-94C0-F097A62DB549}" destId="{CC8253AF-E20A-4222-BFDE-EDA478F6B86C}" srcOrd="0" destOrd="0" parTransId="{7E917975-7662-4A45-9EC7-5EA45ED7DA0B}" sibTransId="{62A3FAFA-D48A-4396-9D36-371F67826DEC}"/>
    <dgm:cxn modelId="{64849EC1-8CBB-4D61-BE42-DADB4C21E150}" type="presOf" srcId="{FC37EB26-D882-4A19-81D9-79816C3BF64A}" destId="{7592DBF4-3D7E-4CB0-8440-2BB86785B709}" srcOrd="0" destOrd="0" presId="urn:microsoft.com/office/officeart/2005/8/layout/vProcess5"/>
    <dgm:cxn modelId="{80C04DE5-F9D2-4928-A351-8FACAF9D5333}" type="presOf" srcId="{CC8253AF-E20A-4222-BFDE-EDA478F6B86C}" destId="{EC5D11BE-B872-487A-BF49-48FB7F8F877D}" srcOrd="1" destOrd="0" presId="urn:microsoft.com/office/officeart/2005/8/layout/vProcess5"/>
    <dgm:cxn modelId="{8CF352F0-6CBF-448C-8A09-60C9B9C8E835}" type="presOf" srcId="{9C41908E-0DF2-45D6-9C3B-D663E2601802}" destId="{7A3FCED5-E56F-4F4B-B52B-05A042EA1B36}" srcOrd="1" destOrd="0" presId="urn:microsoft.com/office/officeart/2005/8/layout/vProcess5"/>
    <dgm:cxn modelId="{127A61F9-5CC5-48D1-922A-FB41CA76B6BB}" type="presOf" srcId="{62A3FAFA-D48A-4396-9D36-371F67826DEC}" destId="{BA0FBFD3-2104-4834-A985-5ED117BFEE2B}" srcOrd="0" destOrd="0" presId="urn:microsoft.com/office/officeart/2005/8/layout/vProcess5"/>
    <dgm:cxn modelId="{B267E0FA-B8E0-48E4-9FC3-17256BB3A942}" type="presOf" srcId="{9C41908E-0DF2-45D6-9C3B-D663E2601802}" destId="{7B778E81-A8D1-4FC4-A9B7-327BE165839B}" srcOrd="0" destOrd="0" presId="urn:microsoft.com/office/officeart/2005/8/layout/vProcess5"/>
    <dgm:cxn modelId="{FFD44D00-9347-4BF1-B19C-2E99B22854DB}" type="presParOf" srcId="{5C9FAFF1-3512-4E5C-871E-E5E4445A9A2C}" destId="{C3380D35-FF84-4377-AAFD-73A54BE9579C}" srcOrd="0" destOrd="0" presId="urn:microsoft.com/office/officeart/2005/8/layout/vProcess5"/>
    <dgm:cxn modelId="{1C050A42-EDFD-494B-B04E-00772868B90A}" type="presParOf" srcId="{5C9FAFF1-3512-4E5C-871E-E5E4445A9A2C}" destId="{545AA52F-528B-4E22-BEC6-CD6D53C7F0EF}" srcOrd="1" destOrd="0" presId="urn:microsoft.com/office/officeart/2005/8/layout/vProcess5"/>
    <dgm:cxn modelId="{F10650F0-ECBA-445F-866D-99592A4E2E8B}" type="presParOf" srcId="{5C9FAFF1-3512-4E5C-871E-E5E4445A9A2C}" destId="{0018EBC3-3F00-45F6-A871-8B89FF469396}" srcOrd="2" destOrd="0" presId="urn:microsoft.com/office/officeart/2005/8/layout/vProcess5"/>
    <dgm:cxn modelId="{E4924C3A-1420-42FA-BA25-259EF838843A}" type="presParOf" srcId="{5C9FAFF1-3512-4E5C-871E-E5E4445A9A2C}" destId="{95406D4C-2354-4A09-BE52-A73528FE1310}" srcOrd="3" destOrd="0" presId="urn:microsoft.com/office/officeart/2005/8/layout/vProcess5"/>
    <dgm:cxn modelId="{CE0EE4A9-EB54-4F7A-BCC1-8F03EC5AD871}" type="presParOf" srcId="{5C9FAFF1-3512-4E5C-871E-E5E4445A9A2C}" destId="{822AF582-E089-4EB0-96C0-84DE9C1FB4F4}" srcOrd="4" destOrd="0" presId="urn:microsoft.com/office/officeart/2005/8/layout/vProcess5"/>
    <dgm:cxn modelId="{CD9C01A1-8FF0-4F4B-8433-D8C4DA7920B7}" type="presParOf" srcId="{5C9FAFF1-3512-4E5C-871E-E5E4445A9A2C}" destId="{7B778E81-A8D1-4FC4-A9B7-327BE165839B}" srcOrd="5" destOrd="0" presId="urn:microsoft.com/office/officeart/2005/8/layout/vProcess5"/>
    <dgm:cxn modelId="{78A019E6-B8B2-4895-BF84-80FDEBE51695}" type="presParOf" srcId="{5C9FAFF1-3512-4E5C-871E-E5E4445A9A2C}" destId="{BA0FBFD3-2104-4834-A985-5ED117BFEE2B}" srcOrd="6" destOrd="0" presId="urn:microsoft.com/office/officeart/2005/8/layout/vProcess5"/>
    <dgm:cxn modelId="{134D9DB8-C0B3-4D33-AA82-B4B803EE12CA}" type="presParOf" srcId="{5C9FAFF1-3512-4E5C-871E-E5E4445A9A2C}" destId="{94D0B667-8DDF-4CA3-8F96-277808F32E50}" srcOrd="7" destOrd="0" presId="urn:microsoft.com/office/officeart/2005/8/layout/vProcess5"/>
    <dgm:cxn modelId="{F4319740-ED1C-434B-9589-98B766818319}" type="presParOf" srcId="{5C9FAFF1-3512-4E5C-871E-E5E4445A9A2C}" destId="{7592DBF4-3D7E-4CB0-8440-2BB86785B709}" srcOrd="8" destOrd="0" presId="urn:microsoft.com/office/officeart/2005/8/layout/vProcess5"/>
    <dgm:cxn modelId="{EE806DC9-252C-49B1-ABAD-A753C6F567ED}" type="presParOf" srcId="{5C9FAFF1-3512-4E5C-871E-E5E4445A9A2C}" destId="{0B5F1526-86DD-4AD4-9681-1314D174F882}" srcOrd="9" destOrd="0" presId="urn:microsoft.com/office/officeart/2005/8/layout/vProcess5"/>
    <dgm:cxn modelId="{B5C346DB-9C80-457C-AFE7-9EEF5DC6E6A0}" type="presParOf" srcId="{5C9FAFF1-3512-4E5C-871E-E5E4445A9A2C}" destId="{EC5D11BE-B872-487A-BF49-48FB7F8F877D}" srcOrd="10" destOrd="0" presId="urn:microsoft.com/office/officeart/2005/8/layout/vProcess5"/>
    <dgm:cxn modelId="{1B86164D-6DDE-47A7-B99F-D717FB33427B}" type="presParOf" srcId="{5C9FAFF1-3512-4E5C-871E-E5E4445A9A2C}" destId="{17477418-8321-4EEE-BF37-47B08DA315D5}" srcOrd="11" destOrd="0" presId="urn:microsoft.com/office/officeart/2005/8/layout/vProcess5"/>
    <dgm:cxn modelId="{BFDA9446-4435-4D72-9AD8-38A2546F46E7}" type="presParOf" srcId="{5C9FAFF1-3512-4E5C-871E-E5E4445A9A2C}" destId="{69A753C0-7DCB-4AA9-8D33-51446FEEC54A}" srcOrd="12" destOrd="0" presId="urn:microsoft.com/office/officeart/2005/8/layout/vProcess5"/>
    <dgm:cxn modelId="{7D2F1959-A561-478C-963B-69A2D86DA358}" type="presParOf" srcId="{5C9FAFF1-3512-4E5C-871E-E5E4445A9A2C}" destId="{61CA8397-D1F8-420E-B890-73EEB4F44AB7}" srcOrd="13" destOrd="0" presId="urn:microsoft.com/office/officeart/2005/8/layout/vProcess5"/>
    <dgm:cxn modelId="{4FCDDB3E-35C2-41F1-876B-36F1B8406C6C}" type="presParOf" srcId="{5C9FAFF1-3512-4E5C-871E-E5E4445A9A2C}" destId="{7A3FCED5-E56F-4F4B-B52B-05A042EA1B3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3D097-7BCC-46D8-908C-4958F0FCF5A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9B87F0C-C2D4-4D2D-A023-508985063744}">
      <dgm:prSet/>
      <dgm:spPr/>
      <dgm:t>
        <a:bodyPr/>
        <a:lstStyle/>
        <a:p>
          <a:r>
            <a:rPr lang="en-US" dirty="0">
              <a:latin typeface="Bahnschrift SemiBold Condensed" panose="020B0502040204020203" pitchFamily="34" charset="0"/>
            </a:rPr>
            <a:t>Jane Martin-44</a:t>
          </a:r>
        </a:p>
      </dgm:t>
    </dgm:pt>
    <dgm:pt modelId="{3B7C7891-7CBD-43CB-9847-13D3A6DBAD38}" type="parTrans" cxnId="{F7991E4C-A36D-4CC5-981B-A77328DD7F11}">
      <dgm:prSet/>
      <dgm:spPr/>
      <dgm:t>
        <a:bodyPr/>
        <a:lstStyle/>
        <a:p>
          <a:endParaRPr lang="en-US"/>
        </a:p>
      </dgm:t>
    </dgm:pt>
    <dgm:pt modelId="{E1406CF3-9F7D-4C5A-9893-513FCE760904}" type="sibTrans" cxnId="{F7991E4C-A36D-4CC5-981B-A77328DD7F11}">
      <dgm:prSet/>
      <dgm:spPr/>
      <dgm:t>
        <a:bodyPr/>
        <a:lstStyle/>
        <a:p>
          <a:endParaRPr lang="en-US"/>
        </a:p>
      </dgm:t>
    </dgm:pt>
    <dgm:pt modelId="{81E97A10-F752-465B-8332-1CC9CC55A53E}">
      <dgm:prSet/>
      <dgm:spPr/>
      <dgm:t>
        <a:bodyPr/>
        <a:lstStyle/>
        <a:p>
          <a:r>
            <a:rPr lang="en-US" dirty="0">
              <a:latin typeface="Bahnschrift SemiBold Condensed" panose="020B0502040204020203" pitchFamily="34" charset="0"/>
            </a:rPr>
            <a:t>Gregory Theile-40</a:t>
          </a:r>
        </a:p>
      </dgm:t>
    </dgm:pt>
    <dgm:pt modelId="{E39FE1FF-2C37-4EC0-967B-C801730C499A}" type="parTrans" cxnId="{BD14DB0E-2DB8-428F-A981-EA5FFD0F64DD}">
      <dgm:prSet/>
      <dgm:spPr/>
      <dgm:t>
        <a:bodyPr/>
        <a:lstStyle/>
        <a:p>
          <a:endParaRPr lang="en-US"/>
        </a:p>
      </dgm:t>
    </dgm:pt>
    <dgm:pt modelId="{487018F2-0C1B-4D64-87CD-7562465810BD}" type="sibTrans" cxnId="{BD14DB0E-2DB8-428F-A981-EA5FFD0F64DD}">
      <dgm:prSet/>
      <dgm:spPr/>
      <dgm:t>
        <a:bodyPr/>
        <a:lstStyle/>
        <a:p>
          <a:endParaRPr lang="en-US"/>
        </a:p>
      </dgm:t>
    </dgm:pt>
    <dgm:pt modelId="{107435FE-21D8-4A1F-A972-19AB3C7CBCD3}">
      <dgm:prSet/>
      <dgm:spPr/>
      <dgm:t>
        <a:bodyPr/>
        <a:lstStyle/>
        <a:p>
          <a:r>
            <a:rPr lang="en-US" dirty="0">
              <a:latin typeface="Bahnschrift SemiBold Condensed" panose="020B0502040204020203" pitchFamily="34" charset="0"/>
            </a:rPr>
            <a:t>David Duren-40</a:t>
          </a:r>
        </a:p>
      </dgm:t>
    </dgm:pt>
    <dgm:pt modelId="{8CA9BB66-013D-474D-BF26-D888DA78C4B0}" type="parTrans" cxnId="{13398F3E-A3DE-4EEE-86AF-94F641CAEC10}">
      <dgm:prSet/>
      <dgm:spPr/>
      <dgm:t>
        <a:bodyPr/>
        <a:lstStyle/>
        <a:p>
          <a:endParaRPr lang="en-US"/>
        </a:p>
      </dgm:t>
    </dgm:pt>
    <dgm:pt modelId="{3EAC697E-7830-4C49-A136-A0CAB1B8C65F}" type="sibTrans" cxnId="{13398F3E-A3DE-4EEE-86AF-94F641CAEC10}">
      <dgm:prSet/>
      <dgm:spPr/>
      <dgm:t>
        <a:bodyPr/>
        <a:lstStyle/>
        <a:p>
          <a:endParaRPr lang="en-US"/>
        </a:p>
      </dgm:t>
    </dgm:pt>
    <dgm:pt modelId="{DCE691F1-259D-4CC0-B66E-205955173958}" type="pres">
      <dgm:prSet presAssocID="{ED83D097-7BCC-46D8-908C-4958F0FCF5A3}" presName="vert0" presStyleCnt="0">
        <dgm:presLayoutVars>
          <dgm:dir/>
          <dgm:animOne val="branch"/>
          <dgm:animLvl val="lvl"/>
        </dgm:presLayoutVars>
      </dgm:prSet>
      <dgm:spPr/>
    </dgm:pt>
    <dgm:pt modelId="{86D2E7F1-4B84-4AC5-B22D-E844D5D8A339}" type="pres">
      <dgm:prSet presAssocID="{D9B87F0C-C2D4-4D2D-A023-508985063744}" presName="thickLine" presStyleLbl="alignNode1" presStyleIdx="0" presStyleCnt="3"/>
      <dgm:spPr/>
    </dgm:pt>
    <dgm:pt modelId="{8704CA31-06D4-4BE5-BDE1-1A42AD4A68D9}" type="pres">
      <dgm:prSet presAssocID="{D9B87F0C-C2D4-4D2D-A023-508985063744}" presName="horz1" presStyleCnt="0"/>
      <dgm:spPr/>
    </dgm:pt>
    <dgm:pt modelId="{77C252C7-1766-48CF-B393-46E72942D461}" type="pres">
      <dgm:prSet presAssocID="{D9B87F0C-C2D4-4D2D-A023-508985063744}" presName="tx1" presStyleLbl="revTx" presStyleIdx="0" presStyleCnt="3"/>
      <dgm:spPr/>
    </dgm:pt>
    <dgm:pt modelId="{D61EB25F-7068-45E1-BB90-8F7B2AFE8DCB}" type="pres">
      <dgm:prSet presAssocID="{D9B87F0C-C2D4-4D2D-A023-508985063744}" presName="vert1" presStyleCnt="0"/>
      <dgm:spPr/>
    </dgm:pt>
    <dgm:pt modelId="{1419D178-35E3-4E57-BD13-E67074F3FB42}" type="pres">
      <dgm:prSet presAssocID="{81E97A10-F752-465B-8332-1CC9CC55A53E}" presName="thickLine" presStyleLbl="alignNode1" presStyleIdx="1" presStyleCnt="3"/>
      <dgm:spPr/>
    </dgm:pt>
    <dgm:pt modelId="{A148854B-B390-421F-B525-C816F93FB141}" type="pres">
      <dgm:prSet presAssocID="{81E97A10-F752-465B-8332-1CC9CC55A53E}" presName="horz1" presStyleCnt="0"/>
      <dgm:spPr/>
    </dgm:pt>
    <dgm:pt modelId="{FB9263B4-8B27-40FD-8E00-64A39A0541C2}" type="pres">
      <dgm:prSet presAssocID="{81E97A10-F752-465B-8332-1CC9CC55A53E}" presName="tx1" presStyleLbl="revTx" presStyleIdx="1" presStyleCnt="3"/>
      <dgm:spPr/>
    </dgm:pt>
    <dgm:pt modelId="{621A4EF5-C1B5-408F-8C64-4941C8523017}" type="pres">
      <dgm:prSet presAssocID="{81E97A10-F752-465B-8332-1CC9CC55A53E}" presName="vert1" presStyleCnt="0"/>
      <dgm:spPr/>
    </dgm:pt>
    <dgm:pt modelId="{FA32F625-06BE-494B-893C-7EAEE6EA9DAD}" type="pres">
      <dgm:prSet presAssocID="{107435FE-21D8-4A1F-A972-19AB3C7CBCD3}" presName="thickLine" presStyleLbl="alignNode1" presStyleIdx="2" presStyleCnt="3"/>
      <dgm:spPr/>
    </dgm:pt>
    <dgm:pt modelId="{3AAD57DE-C3C1-44C2-A45E-6617C9C98713}" type="pres">
      <dgm:prSet presAssocID="{107435FE-21D8-4A1F-A972-19AB3C7CBCD3}" presName="horz1" presStyleCnt="0"/>
      <dgm:spPr/>
    </dgm:pt>
    <dgm:pt modelId="{A1904D8C-8ECF-4D26-85BE-0D55C03E16D6}" type="pres">
      <dgm:prSet presAssocID="{107435FE-21D8-4A1F-A972-19AB3C7CBCD3}" presName="tx1" presStyleLbl="revTx" presStyleIdx="2" presStyleCnt="3"/>
      <dgm:spPr/>
    </dgm:pt>
    <dgm:pt modelId="{BC4ED4CF-BCBC-4160-A264-0BCCB801C6D6}" type="pres">
      <dgm:prSet presAssocID="{107435FE-21D8-4A1F-A972-19AB3C7CBCD3}" presName="vert1" presStyleCnt="0"/>
      <dgm:spPr/>
    </dgm:pt>
  </dgm:ptLst>
  <dgm:cxnLst>
    <dgm:cxn modelId="{BD14DB0E-2DB8-428F-A981-EA5FFD0F64DD}" srcId="{ED83D097-7BCC-46D8-908C-4958F0FCF5A3}" destId="{81E97A10-F752-465B-8332-1CC9CC55A53E}" srcOrd="1" destOrd="0" parTransId="{E39FE1FF-2C37-4EC0-967B-C801730C499A}" sibTransId="{487018F2-0C1B-4D64-87CD-7562465810BD}"/>
    <dgm:cxn modelId="{E7914D1D-CFA8-4D71-8EA9-13AC5B987F7E}" type="presOf" srcId="{81E97A10-F752-465B-8332-1CC9CC55A53E}" destId="{FB9263B4-8B27-40FD-8E00-64A39A0541C2}" srcOrd="0" destOrd="0" presId="urn:microsoft.com/office/officeart/2008/layout/LinedList"/>
    <dgm:cxn modelId="{13398F3E-A3DE-4EEE-86AF-94F641CAEC10}" srcId="{ED83D097-7BCC-46D8-908C-4958F0FCF5A3}" destId="{107435FE-21D8-4A1F-A972-19AB3C7CBCD3}" srcOrd="2" destOrd="0" parTransId="{8CA9BB66-013D-474D-BF26-D888DA78C4B0}" sibTransId="{3EAC697E-7830-4C49-A136-A0CAB1B8C65F}"/>
    <dgm:cxn modelId="{F7991E4C-A36D-4CC5-981B-A77328DD7F11}" srcId="{ED83D097-7BCC-46D8-908C-4958F0FCF5A3}" destId="{D9B87F0C-C2D4-4D2D-A023-508985063744}" srcOrd="0" destOrd="0" parTransId="{3B7C7891-7CBD-43CB-9847-13D3A6DBAD38}" sibTransId="{E1406CF3-9F7D-4C5A-9893-513FCE760904}"/>
    <dgm:cxn modelId="{856ADE53-68C9-4F69-AFFC-82CE39073D66}" type="presOf" srcId="{107435FE-21D8-4A1F-A972-19AB3C7CBCD3}" destId="{A1904D8C-8ECF-4D26-85BE-0D55C03E16D6}" srcOrd="0" destOrd="0" presId="urn:microsoft.com/office/officeart/2008/layout/LinedList"/>
    <dgm:cxn modelId="{6D517F92-D6EE-4259-B779-9F9A1DAAE2D7}" type="presOf" srcId="{D9B87F0C-C2D4-4D2D-A023-508985063744}" destId="{77C252C7-1766-48CF-B393-46E72942D461}" srcOrd="0" destOrd="0" presId="urn:microsoft.com/office/officeart/2008/layout/LinedList"/>
    <dgm:cxn modelId="{0439DE9D-ED3D-4AF6-B8BA-B6A46F80D4E5}" type="presOf" srcId="{ED83D097-7BCC-46D8-908C-4958F0FCF5A3}" destId="{DCE691F1-259D-4CC0-B66E-205955173958}" srcOrd="0" destOrd="0" presId="urn:microsoft.com/office/officeart/2008/layout/LinedList"/>
    <dgm:cxn modelId="{8A9E56C3-4699-4A3A-B4EC-7BB3108A5D32}" type="presParOf" srcId="{DCE691F1-259D-4CC0-B66E-205955173958}" destId="{86D2E7F1-4B84-4AC5-B22D-E844D5D8A339}" srcOrd="0" destOrd="0" presId="urn:microsoft.com/office/officeart/2008/layout/LinedList"/>
    <dgm:cxn modelId="{A9DC64AB-F4B6-41DA-A7B0-4FD472157F47}" type="presParOf" srcId="{DCE691F1-259D-4CC0-B66E-205955173958}" destId="{8704CA31-06D4-4BE5-BDE1-1A42AD4A68D9}" srcOrd="1" destOrd="0" presId="urn:microsoft.com/office/officeart/2008/layout/LinedList"/>
    <dgm:cxn modelId="{B2FCFB1E-B9E7-4032-9561-89C9ABA0817C}" type="presParOf" srcId="{8704CA31-06D4-4BE5-BDE1-1A42AD4A68D9}" destId="{77C252C7-1766-48CF-B393-46E72942D461}" srcOrd="0" destOrd="0" presId="urn:microsoft.com/office/officeart/2008/layout/LinedList"/>
    <dgm:cxn modelId="{65A525B4-4079-4AA9-8DCD-4498453CA2B4}" type="presParOf" srcId="{8704CA31-06D4-4BE5-BDE1-1A42AD4A68D9}" destId="{D61EB25F-7068-45E1-BB90-8F7B2AFE8DCB}" srcOrd="1" destOrd="0" presId="urn:microsoft.com/office/officeart/2008/layout/LinedList"/>
    <dgm:cxn modelId="{2EC203B4-8DD8-4C16-9178-ED53563B0932}" type="presParOf" srcId="{DCE691F1-259D-4CC0-B66E-205955173958}" destId="{1419D178-35E3-4E57-BD13-E67074F3FB42}" srcOrd="2" destOrd="0" presId="urn:microsoft.com/office/officeart/2008/layout/LinedList"/>
    <dgm:cxn modelId="{7DD54636-9A32-4999-9E68-34D9EC2EF23B}" type="presParOf" srcId="{DCE691F1-259D-4CC0-B66E-205955173958}" destId="{A148854B-B390-421F-B525-C816F93FB141}" srcOrd="3" destOrd="0" presId="urn:microsoft.com/office/officeart/2008/layout/LinedList"/>
    <dgm:cxn modelId="{D75B302F-F9AE-4870-B16D-D9EF52728D37}" type="presParOf" srcId="{A148854B-B390-421F-B525-C816F93FB141}" destId="{FB9263B4-8B27-40FD-8E00-64A39A0541C2}" srcOrd="0" destOrd="0" presId="urn:microsoft.com/office/officeart/2008/layout/LinedList"/>
    <dgm:cxn modelId="{D629EECA-C261-4D54-8379-5846F2E8D3B9}" type="presParOf" srcId="{A148854B-B390-421F-B525-C816F93FB141}" destId="{621A4EF5-C1B5-408F-8C64-4941C8523017}" srcOrd="1" destOrd="0" presId="urn:microsoft.com/office/officeart/2008/layout/LinedList"/>
    <dgm:cxn modelId="{ACB0E3EC-C6AC-49FD-BA57-B4AC96D5D859}" type="presParOf" srcId="{DCE691F1-259D-4CC0-B66E-205955173958}" destId="{FA32F625-06BE-494B-893C-7EAEE6EA9DAD}" srcOrd="4" destOrd="0" presId="urn:microsoft.com/office/officeart/2008/layout/LinedList"/>
    <dgm:cxn modelId="{ADC91A74-DDB8-403C-8EF0-35C0DF057C35}" type="presParOf" srcId="{DCE691F1-259D-4CC0-B66E-205955173958}" destId="{3AAD57DE-C3C1-44C2-A45E-6617C9C98713}" srcOrd="5" destOrd="0" presId="urn:microsoft.com/office/officeart/2008/layout/LinedList"/>
    <dgm:cxn modelId="{1FE27ACE-CB97-4A48-ABEC-53DB0E9C9716}" type="presParOf" srcId="{3AAD57DE-C3C1-44C2-A45E-6617C9C98713}" destId="{A1904D8C-8ECF-4D26-85BE-0D55C03E16D6}" srcOrd="0" destOrd="0" presId="urn:microsoft.com/office/officeart/2008/layout/LinedList"/>
    <dgm:cxn modelId="{2EBDFEB5-3EC7-441E-8677-35A2004956EC}" type="presParOf" srcId="{3AAD57DE-C3C1-44C2-A45E-6617C9C98713}" destId="{BC4ED4CF-BCBC-4160-A264-0BCCB801C6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32C82D-907A-4C26-9E3C-7BA64D44978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6559EB5-4471-4BE6-8615-AF514E35EDFD}">
      <dgm:prSet/>
      <dgm:spPr/>
      <dgm:t>
        <a:bodyPr/>
        <a:lstStyle/>
        <a:p>
          <a:r>
            <a:rPr lang="en-US" dirty="0">
              <a:latin typeface="Bahnschrift SemiBold Condensed" panose="020B0502040204020203" pitchFamily="34" charset="0"/>
            </a:rPr>
            <a:t>Serpil Ergun-37</a:t>
          </a:r>
          <a:r>
            <a:rPr lang="en-US" dirty="0"/>
            <a:t>	</a:t>
          </a:r>
        </a:p>
      </dgm:t>
    </dgm:pt>
    <dgm:pt modelId="{337FFF04-E08B-499A-930F-657BA88D36FB}" type="parTrans" cxnId="{1DCFF96D-DBC8-48C6-9547-589A7CA1E78D}">
      <dgm:prSet/>
      <dgm:spPr/>
      <dgm:t>
        <a:bodyPr/>
        <a:lstStyle/>
        <a:p>
          <a:endParaRPr lang="en-US"/>
        </a:p>
      </dgm:t>
    </dgm:pt>
    <dgm:pt modelId="{B8E518FE-2C6E-43CA-A40A-6C48728FFC7D}" type="sibTrans" cxnId="{1DCFF96D-DBC8-48C6-9547-589A7CA1E78D}">
      <dgm:prSet/>
      <dgm:spPr/>
      <dgm:t>
        <a:bodyPr/>
        <a:lstStyle/>
        <a:p>
          <a:endParaRPr lang="en-US"/>
        </a:p>
      </dgm:t>
    </dgm:pt>
    <dgm:pt modelId="{B7CF1A98-6428-4E2A-BC6D-910F11E343F6}">
      <dgm:prSet/>
      <dgm:spPr/>
      <dgm:t>
        <a:bodyPr/>
        <a:lstStyle/>
        <a:p>
          <a:r>
            <a:rPr lang="en-US" dirty="0">
              <a:latin typeface="Bahnschrift SemiBold Condensed" panose="020B0502040204020203" pitchFamily="34" charset="0"/>
            </a:rPr>
            <a:t>Scott Bombeck-37</a:t>
          </a:r>
          <a:r>
            <a:rPr lang="en-US" dirty="0"/>
            <a:t>	</a:t>
          </a:r>
        </a:p>
      </dgm:t>
    </dgm:pt>
    <dgm:pt modelId="{BEABB23D-7B5C-4AAD-90C6-9BAA26E9F27F}" type="parTrans" cxnId="{903FE27A-B8BC-4EB0-8DC0-3D93209EB0FC}">
      <dgm:prSet/>
      <dgm:spPr/>
      <dgm:t>
        <a:bodyPr/>
        <a:lstStyle/>
        <a:p>
          <a:endParaRPr lang="en-US"/>
        </a:p>
      </dgm:t>
    </dgm:pt>
    <dgm:pt modelId="{9217E40D-E37A-4B01-A98B-2D6F7E869A0D}" type="sibTrans" cxnId="{903FE27A-B8BC-4EB0-8DC0-3D93209EB0FC}">
      <dgm:prSet/>
      <dgm:spPr/>
      <dgm:t>
        <a:bodyPr/>
        <a:lstStyle/>
        <a:p>
          <a:endParaRPr lang="en-US"/>
        </a:p>
      </dgm:t>
    </dgm:pt>
    <dgm:pt modelId="{A329A806-D21C-41FA-B2C8-EA577BB811DC}">
      <dgm:prSet/>
      <dgm:spPr/>
      <dgm:t>
        <a:bodyPr/>
        <a:lstStyle/>
        <a:p>
          <a:r>
            <a:rPr lang="en-US" dirty="0" err="1">
              <a:latin typeface="Bahnschrift SemiBold Condensed" panose="020B0502040204020203" pitchFamily="34" charset="0"/>
            </a:rPr>
            <a:t>Hedi</a:t>
          </a:r>
          <a:r>
            <a:rPr lang="en-US" dirty="0">
              <a:latin typeface="Bahnschrift SemiBold Condensed" panose="020B0502040204020203" pitchFamily="34" charset="0"/>
            </a:rPr>
            <a:t>  Koenig-36</a:t>
          </a:r>
          <a:r>
            <a:rPr lang="en-US" dirty="0"/>
            <a:t>	</a:t>
          </a:r>
        </a:p>
      </dgm:t>
    </dgm:pt>
    <dgm:pt modelId="{F95C5247-5667-465B-8B0C-94A403DCBB61}" type="parTrans" cxnId="{23F7CFDB-A3C5-4463-B92A-B502A3C445E9}">
      <dgm:prSet/>
      <dgm:spPr/>
      <dgm:t>
        <a:bodyPr/>
        <a:lstStyle/>
        <a:p>
          <a:endParaRPr lang="en-US"/>
        </a:p>
      </dgm:t>
    </dgm:pt>
    <dgm:pt modelId="{BC8D2EE9-A316-4CBD-B682-57D1B5940719}" type="sibTrans" cxnId="{23F7CFDB-A3C5-4463-B92A-B502A3C445E9}">
      <dgm:prSet/>
      <dgm:spPr/>
      <dgm:t>
        <a:bodyPr/>
        <a:lstStyle/>
        <a:p>
          <a:endParaRPr lang="en-US"/>
        </a:p>
      </dgm:t>
    </dgm:pt>
    <dgm:pt modelId="{70D59F7F-4B7E-4E07-A6BB-A210812861A6}">
      <dgm:prSet/>
      <dgm:spPr/>
      <dgm:t>
        <a:bodyPr/>
        <a:lstStyle/>
        <a:p>
          <a:r>
            <a:rPr lang="en-US" dirty="0">
              <a:latin typeface="Bahnschrift SemiBold Condensed" panose="020B0502040204020203" pitchFamily="34" charset="0"/>
            </a:rPr>
            <a:t>John Bruewer-36</a:t>
          </a:r>
          <a:r>
            <a:rPr lang="en-US" dirty="0"/>
            <a:t>	</a:t>
          </a:r>
        </a:p>
      </dgm:t>
    </dgm:pt>
    <dgm:pt modelId="{837D557B-0F0A-4FF0-8736-2DCF7C3DB8AB}" type="parTrans" cxnId="{B8747632-EB17-4003-9B2E-BA1D01F8CA59}">
      <dgm:prSet/>
      <dgm:spPr/>
      <dgm:t>
        <a:bodyPr/>
        <a:lstStyle/>
        <a:p>
          <a:endParaRPr lang="en-US"/>
        </a:p>
      </dgm:t>
    </dgm:pt>
    <dgm:pt modelId="{3EAB17CC-907E-4E40-A0E4-E985B3C960A9}" type="sibTrans" cxnId="{B8747632-EB17-4003-9B2E-BA1D01F8CA59}">
      <dgm:prSet/>
      <dgm:spPr/>
      <dgm:t>
        <a:bodyPr/>
        <a:lstStyle/>
        <a:p>
          <a:endParaRPr lang="en-US"/>
        </a:p>
      </dgm:t>
    </dgm:pt>
    <dgm:pt modelId="{E47227DD-527B-4AEC-9498-AB045EBB6B24}">
      <dgm:prSet/>
      <dgm:spPr/>
      <dgm:t>
        <a:bodyPr/>
        <a:lstStyle/>
        <a:p>
          <a:r>
            <a:rPr lang="en-US" dirty="0">
              <a:latin typeface="Bahnschrift SemiBold Condensed" panose="020B0502040204020203" pitchFamily="34" charset="0"/>
            </a:rPr>
            <a:t>Alexander Savakis-36</a:t>
          </a:r>
          <a:r>
            <a:rPr lang="en-US" dirty="0"/>
            <a:t>	</a:t>
          </a:r>
        </a:p>
      </dgm:t>
    </dgm:pt>
    <dgm:pt modelId="{F7AED80B-33B1-4AE6-B7B6-610A68CB9E3B}" type="parTrans" cxnId="{38A8EA80-F9A7-41D7-B671-B2E7A0486559}">
      <dgm:prSet/>
      <dgm:spPr/>
      <dgm:t>
        <a:bodyPr/>
        <a:lstStyle/>
        <a:p>
          <a:endParaRPr lang="en-US"/>
        </a:p>
      </dgm:t>
    </dgm:pt>
    <dgm:pt modelId="{B4289E56-E5DF-49FC-8FCB-3E13C515C8BF}" type="sibTrans" cxnId="{38A8EA80-F9A7-41D7-B671-B2E7A0486559}">
      <dgm:prSet/>
      <dgm:spPr/>
      <dgm:t>
        <a:bodyPr/>
        <a:lstStyle/>
        <a:p>
          <a:endParaRPr lang="en-US"/>
        </a:p>
      </dgm:t>
    </dgm:pt>
    <dgm:pt modelId="{D7D5FC26-EFDE-493B-A297-C7EBCD4576EB}">
      <dgm:prSet/>
      <dgm:spPr/>
      <dgm:t>
        <a:bodyPr/>
        <a:lstStyle/>
        <a:p>
          <a:r>
            <a:rPr lang="en-US" dirty="0">
              <a:latin typeface="Bahnschrift SemiBold Condensed" panose="020B0502040204020203" pitchFamily="34" charset="0"/>
            </a:rPr>
            <a:t>Mary Schulcz-35</a:t>
          </a:r>
          <a:r>
            <a:rPr lang="en-US" dirty="0"/>
            <a:t>	</a:t>
          </a:r>
        </a:p>
      </dgm:t>
    </dgm:pt>
    <dgm:pt modelId="{C822C029-DE55-4920-9CCE-EF3923BED506}" type="parTrans" cxnId="{3A44A062-7131-478E-A4AC-16C9306770F8}">
      <dgm:prSet/>
      <dgm:spPr/>
      <dgm:t>
        <a:bodyPr/>
        <a:lstStyle/>
        <a:p>
          <a:endParaRPr lang="en-US"/>
        </a:p>
      </dgm:t>
    </dgm:pt>
    <dgm:pt modelId="{3E51F826-D6AF-437B-83BD-84EED54A4874}" type="sibTrans" cxnId="{3A44A062-7131-478E-A4AC-16C9306770F8}">
      <dgm:prSet/>
      <dgm:spPr/>
      <dgm:t>
        <a:bodyPr/>
        <a:lstStyle/>
        <a:p>
          <a:endParaRPr lang="en-US"/>
        </a:p>
      </dgm:t>
    </dgm:pt>
    <dgm:pt modelId="{2ABECB1E-1852-49D0-96EF-CD1A37E4DE2C}" type="pres">
      <dgm:prSet presAssocID="{0D32C82D-907A-4C26-9E3C-7BA64D449780}" presName="vert0" presStyleCnt="0">
        <dgm:presLayoutVars>
          <dgm:dir/>
          <dgm:animOne val="branch"/>
          <dgm:animLvl val="lvl"/>
        </dgm:presLayoutVars>
      </dgm:prSet>
      <dgm:spPr/>
    </dgm:pt>
    <dgm:pt modelId="{B22FA09F-DDF9-40AB-958C-0699EC4A23BD}" type="pres">
      <dgm:prSet presAssocID="{56559EB5-4471-4BE6-8615-AF514E35EDFD}" presName="thickLine" presStyleLbl="alignNode1" presStyleIdx="0" presStyleCnt="6"/>
      <dgm:spPr/>
    </dgm:pt>
    <dgm:pt modelId="{05F118FD-5620-4177-9762-C5EE6D146049}" type="pres">
      <dgm:prSet presAssocID="{56559EB5-4471-4BE6-8615-AF514E35EDFD}" presName="horz1" presStyleCnt="0"/>
      <dgm:spPr/>
    </dgm:pt>
    <dgm:pt modelId="{894ACE3E-0253-43C4-B891-15B8508E801F}" type="pres">
      <dgm:prSet presAssocID="{56559EB5-4471-4BE6-8615-AF514E35EDFD}" presName="tx1" presStyleLbl="revTx" presStyleIdx="0" presStyleCnt="6"/>
      <dgm:spPr/>
    </dgm:pt>
    <dgm:pt modelId="{982C077C-D5C1-4E01-AA85-F44EE76F59FF}" type="pres">
      <dgm:prSet presAssocID="{56559EB5-4471-4BE6-8615-AF514E35EDFD}" presName="vert1" presStyleCnt="0"/>
      <dgm:spPr/>
    </dgm:pt>
    <dgm:pt modelId="{E3542A13-AC14-46C4-AF2A-27967EFC3568}" type="pres">
      <dgm:prSet presAssocID="{B7CF1A98-6428-4E2A-BC6D-910F11E343F6}" presName="thickLine" presStyleLbl="alignNode1" presStyleIdx="1" presStyleCnt="6"/>
      <dgm:spPr/>
    </dgm:pt>
    <dgm:pt modelId="{5F094F7E-7569-4608-93DA-43977FD9B69A}" type="pres">
      <dgm:prSet presAssocID="{B7CF1A98-6428-4E2A-BC6D-910F11E343F6}" presName="horz1" presStyleCnt="0"/>
      <dgm:spPr/>
    </dgm:pt>
    <dgm:pt modelId="{322C9FAD-BE04-46A2-A10F-9BE4C96B8D6E}" type="pres">
      <dgm:prSet presAssocID="{B7CF1A98-6428-4E2A-BC6D-910F11E343F6}" presName="tx1" presStyleLbl="revTx" presStyleIdx="1" presStyleCnt="6"/>
      <dgm:spPr/>
    </dgm:pt>
    <dgm:pt modelId="{37EA1C8A-F95B-4069-AE88-A7AF9F698E4D}" type="pres">
      <dgm:prSet presAssocID="{B7CF1A98-6428-4E2A-BC6D-910F11E343F6}" presName="vert1" presStyleCnt="0"/>
      <dgm:spPr/>
    </dgm:pt>
    <dgm:pt modelId="{0E9BE171-A043-4609-8897-991632E7513D}" type="pres">
      <dgm:prSet presAssocID="{A329A806-D21C-41FA-B2C8-EA577BB811DC}" presName="thickLine" presStyleLbl="alignNode1" presStyleIdx="2" presStyleCnt="6"/>
      <dgm:spPr/>
    </dgm:pt>
    <dgm:pt modelId="{A206CF2B-8B82-4BF9-B2BC-D298F9E272C2}" type="pres">
      <dgm:prSet presAssocID="{A329A806-D21C-41FA-B2C8-EA577BB811DC}" presName="horz1" presStyleCnt="0"/>
      <dgm:spPr/>
    </dgm:pt>
    <dgm:pt modelId="{DC656513-E5F1-49FA-81CF-86D1CF0DBA86}" type="pres">
      <dgm:prSet presAssocID="{A329A806-D21C-41FA-B2C8-EA577BB811DC}" presName="tx1" presStyleLbl="revTx" presStyleIdx="2" presStyleCnt="6"/>
      <dgm:spPr/>
    </dgm:pt>
    <dgm:pt modelId="{8E39833D-54F3-4DE0-8EDF-3D4457A5A7C8}" type="pres">
      <dgm:prSet presAssocID="{A329A806-D21C-41FA-B2C8-EA577BB811DC}" presName="vert1" presStyleCnt="0"/>
      <dgm:spPr/>
    </dgm:pt>
    <dgm:pt modelId="{CBEAACB5-3483-4A42-825F-5AA7532AF5C4}" type="pres">
      <dgm:prSet presAssocID="{70D59F7F-4B7E-4E07-A6BB-A210812861A6}" presName="thickLine" presStyleLbl="alignNode1" presStyleIdx="3" presStyleCnt="6"/>
      <dgm:spPr/>
    </dgm:pt>
    <dgm:pt modelId="{003A2081-2239-414B-91C2-4F64C5A7C78D}" type="pres">
      <dgm:prSet presAssocID="{70D59F7F-4B7E-4E07-A6BB-A210812861A6}" presName="horz1" presStyleCnt="0"/>
      <dgm:spPr/>
    </dgm:pt>
    <dgm:pt modelId="{36C1918B-FCD2-47B9-8B7B-E50A81F87644}" type="pres">
      <dgm:prSet presAssocID="{70D59F7F-4B7E-4E07-A6BB-A210812861A6}" presName="tx1" presStyleLbl="revTx" presStyleIdx="3" presStyleCnt="6"/>
      <dgm:spPr/>
    </dgm:pt>
    <dgm:pt modelId="{C3E0B329-05E3-42CC-99DE-21E0C9030F6A}" type="pres">
      <dgm:prSet presAssocID="{70D59F7F-4B7E-4E07-A6BB-A210812861A6}" presName="vert1" presStyleCnt="0"/>
      <dgm:spPr/>
    </dgm:pt>
    <dgm:pt modelId="{E9A3E483-227C-4E42-A472-D88B50CA3EB7}" type="pres">
      <dgm:prSet presAssocID="{E47227DD-527B-4AEC-9498-AB045EBB6B24}" presName="thickLine" presStyleLbl="alignNode1" presStyleIdx="4" presStyleCnt="6"/>
      <dgm:spPr/>
    </dgm:pt>
    <dgm:pt modelId="{B6F98F81-BEF4-4607-9247-1929C03C3E43}" type="pres">
      <dgm:prSet presAssocID="{E47227DD-527B-4AEC-9498-AB045EBB6B24}" presName="horz1" presStyleCnt="0"/>
      <dgm:spPr/>
    </dgm:pt>
    <dgm:pt modelId="{BADBD078-E41A-45AD-BF0C-C184C7D678A9}" type="pres">
      <dgm:prSet presAssocID="{E47227DD-527B-4AEC-9498-AB045EBB6B24}" presName="tx1" presStyleLbl="revTx" presStyleIdx="4" presStyleCnt="6"/>
      <dgm:spPr/>
    </dgm:pt>
    <dgm:pt modelId="{29C995BC-E9FE-4A3A-8304-0B94D69A10AC}" type="pres">
      <dgm:prSet presAssocID="{E47227DD-527B-4AEC-9498-AB045EBB6B24}" presName="vert1" presStyleCnt="0"/>
      <dgm:spPr/>
    </dgm:pt>
    <dgm:pt modelId="{E46B99D6-E409-47E3-9842-D85EB072815C}" type="pres">
      <dgm:prSet presAssocID="{D7D5FC26-EFDE-493B-A297-C7EBCD4576EB}" presName="thickLine" presStyleLbl="alignNode1" presStyleIdx="5" presStyleCnt="6"/>
      <dgm:spPr/>
    </dgm:pt>
    <dgm:pt modelId="{438CFA8E-84CB-46AE-A833-847BF4086DCF}" type="pres">
      <dgm:prSet presAssocID="{D7D5FC26-EFDE-493B-A297-C7EBCD4576EB}" presName="horz1" presStyleCnt="0"/>
      <dgm:spPr/>
    </dgm:pt>
    <dgm:pt modelId="{F1C20068-C91F-4584-A58B-E55EB15D961B}" type="pres">
      <dgm:prSet presAssocID="{D7D5FC26-EFDE-493B-A297-C7EBCD4576EB}" presName="tx1" presStyleLbl="revTx" presStyleIdx="5" presStyleCnt="6"/>
      <dgm:spPr/>
    </dgm:pt>
    <dgm:pt modelId="{B4F1D41A-7EA3-4E3F-B0E2-4562810038BC}" type="pres">
      <dgm:prSet presAssocID="{D7D5FC26-EFDE-493B-A297-C7EBCD4576EB}" presName="vert1" presStyleCnt="0"/>
      <dgm:spPr/>
    </dgm:pt>
  </dgm:ptLst>
  <dgm:cxnLst>
    <dgm:cxn modelId="{3D68390B-74CA-4102-B0D8-172A025A954B}" type="presOf" srcId="{B7CF1A98-6428-4E2A-BC6D-910F11E343F6}" destId="{322C9FAD-BE04-46A2-A10F-9BE4C96B8D6E}" srcOrd="0" destOrd="0" presId="urn:microsoft.com/office/officeart/2008/layout/LinedList"/>
    <dgm:cxn modelId="{972B9C20-5828-4B48-BD52-2AFD07271AF0}" type="presOf" srcId="{A329A806-D21C-41FA-B2C8-EA577BB811DC}" destId="{DC656513-E5F1-49FA-81CF-86D1CF0DBA86}" srcOrd="0" destOrd="0" presId="urn:microsoft.com/office/officeart/2008/layout/LinedList"/>
    <dgm:cxn modelId="{B8747632-EB17-4003-9B2E-BA1D01F8CA59}" srcId="{0D32C82D-907A-4C26-9E3C-7BA64D449780}" destId="{70D59F7F-4B7E-4E07-A6BB-A210812861A6}" srcOrd="3" destOrd="0" parTransId="{837D557B-0F0A-4FF0-8736-2DCF7C3DB8AB}" sibTransId="{3EAB17CC-907E-4E40-A0E4-E985B3C960A9}"/>
    <dgm:cxn modelId="{3A44A062-7131-478E-A4AC-16C9306770F8}" srcId="{0D32C82D-907A-4C26-9E3C-7BA64D449780}" destId="{D7D5FC26-EFDE-493B-A297-C7EBCD4576EB}" srcOrd="5" destOrd="0" parTransId="{C822C029-DE55-4920-9CCE-EF3923BED506}" sibTransId="{3E51F826-D6AF-437B-83BD-84EED54A4874}"/>
    <dgm:cxn modelId="{1DCFF96D-DBC8-48C6-9547-589A7CA1E78D}" srcId="{0D32C82D-907A-4C26-9E3C-7BA64D449780}" destId="{56559EB5-4471-4BE6-8615-AF514E35EDFD}" srcOrd="0" destOrd="0" parTransId="{337FFF04-E08B-499A-930F-657BA88D36FB}" sibTransId="{B8E518FE-2C6E-43CA-A40A-6C48728FFC7D}"/>
    <dgm:cxn modelId="{4FACCD52-D197-4389-89CA-A6924D2CF8E3}" type="presOf" srcId="{E47227DD-527B-4AEC-9498-AB045EBB6B24}" destId="{BADBD078-E41A-45AD-BF0C-C184C7D678A9}" srcOrd="0" destOrd="0" presId="urn:microsoft.com/office/officeart/2008/layout/LinedList"/>
    <dgm:cxn modelId="{903FE27A-B8BC-4EB0-8DC0-3D93209EB0FC}" srcId="{0D32C82D-907A-4C26-9E3C-7BA64D449780}" destId="{B7CF1A98-6428-4E2A-BC6D-910F11E343F6}" srcOrd="1" destOrd="0" parTransId="{BEABB23D-7B5C-4AAD-90C6-9BAA26E9F27F}" sibTransId="{9217E40D-E37A-4B01-A98B-2D6F7E869A0D}"/>
    <dgm:cxn modelId="{38A8EA80-F9A7-41D7-B671-B2E7A0486559}" srcId="{0D32C82D-907A-4C26-9E3C-7BA64D449780}" destId="{E47227DD-527B-4AEC-9498-AB045EBB6B24}" srcOrd="4" destOrd="0" parTransId="{F7AED80B-33B1-4AE6-B7B6-610A68CB9E3B}" sibTransId="{B4289E56-E5DF-49FC-8FCB-3E13C515C8BF}"/>
    <dgm:cxn modelId="{D6CDD88D-8FE8-4B7E-A73A-A8D1D9032B99}" type="presOf" srcId="{56559EB5-4471-4BE6-8615-AF514E35EDFD}" destId="{894ACE3E-0253-43C4-B891-15B8508E801F}" srcOrd="0" destOrd="0" presId="urn:microsoft.com/office/officeart/2008/layout/LinedList"/>
    <dgm:cxn modelId="{DC12F3C4-A96D-402F-AFA5-4C97D8661147}" type="presOf" srcId="{70D59F7F-4B7E-4E07-A6BB-A210812861A6}" destId="{36C1918B-FCD2-47B9-8B7B-E50A81F87644}" srcOrd="0" destOrd="0" presId="urn:microsoft.com/office/officeart/2008/layout/LinedList"/>
    <dgm:cxn modelId="{23F7CFDB-A3C5-4463-B92A-B502A3C445E9}" srcId="{0D32C82D-907A-4C26-9E3C-7BA64D449780}" destId="{A329A806-D21C-41FA-B2C8-EA577BB811DC}" srcOrd="2" destOrd="0" parTransId="{F95C5247-5667-465B-8B0C-94A403DCBB61}" sibTransId="{BC8D2EE9-A316-4CBD-B682-57D1B5940719}"/>
    <dgm:cxn modelId="{7EB5CEDF-D410-41DE-9FE2-47B92BD4FED7}" type="presOf" srcId="{D7D5FC26-EFDE-493B-A297-C7EBCD4576EB}" destId="{F1C20068-C91F-4584-A58B-E55EB15D961B}" srcOrd="0" destOrd="0" presId="urn:microsoft.com/office/officeart/2008/layout/LinedList"/>
    <dgm:cxn modelId="{33CF45F1-3CDF-4F5A-A482-A12643C3A43D}" type="presOf" srcId="{0D32C82D-907A-4C26-9E3C-7BA64D449780}" destId="{2ABECB1E-1852-49D0-96EF-CD1A37E4DE2C}" srcOrd="0" destOrd="0" presId="urn:microsoft.com/office/officeart/2008/layout/LinedList"/>
    <dgm:cxn modelId="{EC05C3D2-B322-4953-B53E-8E4E96B75C4B}" type="presParOf" srcId="{2ABECB1E-1852-49D0-96EF-CD1A37E4DE2C}" destId="{B22FA09F-DDF9-40AB-958C-0699EC4A23BD}" srcOrd="0" destOrd="0" presId="urn:microsoft.com/office/officeart/2008/layout/LinedList"/>
    <dgm:cxn modelId="{B3A6B092-459E-468B-8716-8C27931120BD}" type="presParOf" srcId="{2ABECB1E-1852-49D0-96EF-CD1A37E4DE2C}" destId="{05F118FD-5620-4177-9762-C5EE6D146049}" srcOrd="1" destOrd="0" presId="urn:microsoft.com/office/officeart/2008/layout/LinedList"/>
    <dgm:cxn modelId="{945EE722-A295-4987-9B3C-E60F47DB02C9}" type="presParOf" srcId="{05F118FD-5620-4177-9762-C5EE6D146049}" destId="{894ACE3E-0253-43C4-B891-15B8508E801F}" srcOrd="0" destOrd="0" presId="urn:microsoft.com/office/officeart/2008/layout/LinedList"/>
    <dgm:cxn modelId="{799C74CA-55C2-4DE9-B16B-F1ACED8FF423}" type="presParOf" srcId="{05F118FD-5620-4177-9762-C5EE6D146049}" destId="{982C077C-D5C1-4E01-AA85-F44EE76F59FF}" srcOrd="1" destOrd="0" presId="urn:microsoft.com/office/officeart/2008/layout/LinedList"/>
    <dgm:cxn modelId="{3656E532-702B-4721-AE91-59D6D4034EC0}" type="presParOf" srcId="{2ABECB1E-1852-49D0-96EF-CD1A37E4DE2C}" destId="{E3542A13-AC14-46C4-AF2A-27967EFC3568}" srcOrd="2" destOrd="0" presId="urn:microsoft.com/office/officeart/2008/layout/LinedList"/>
    <dgm:cxn modelId="{D1F1AA3A-DEA0-46A7-A2D7-188284C8C6D4}" type="presParOf" srcId="{2ABECB1E-1852-49D0-96EF-CD1A37E4DE2C}" destId="{5F094F7E-7569-4608-93DA-43977FD9B69A}" srcOrd="3" destOrd="0" presId="urn:microsoft.com/office/officeart/2008/layout/LinedList"/>
    <dgm:cxn modelId="{0516FC7E-1821-410E-87E5-99F987EB20C8}" type="presParOf" srcId="{5F094F7E-7569-4608-93DA-43977FD9B69A}" destId="{322C9FAD-BE04-46A2-A10F-9BE4C96B8D6E}" srcOrd="0" destOrd="0" presId="urn:microsoft.com/office/officeart/2008/layout/LinedList"/>
    <dgm:cxn modelId="{BD004538-3994-4DFA-A6BE-93D95D059B41}" type="presParOf" srcId="{5F094F7E-7569-4608-93DA-43977FD9B69A}" destId="{37EA1C8A-F95B-4069-AE88-A7AF9F698E4D}" srcOrd="1" destOrd="0" presId="urn:microsoft.com/office/officeart/2008/layout/LinedList"/>
    <dgm:cxn modelId="{C6C66483-37D3-4E53-BEFA-48C7EB77BD08}" type="presParOf" srcId="{2ABECB1E-1852-49D0-96EF-CD1A37E4DE2C}" destId="{0E9BE171-A043-4609-8897-991632E7513D}" srcOrd="4" destOrd="0" presId="urn:microsoft.com/office/officeart/2008/layout/LinedList"/>
    <dgm:cxn modelId="{93F5DE8F-8B2D-4609-B7C6-0AFFFD635D15}" type="presParOf" srcId="{2ABECB1E-1852-49D0-96EF-CD1A37E4DE2C}" destId="{A206CF2B-8B82-4BF9-B2BC-D298F9E272C2}" srcOrd="5" destOrd="0" presId="urn:microsoft.com/office/officeart/2008/layout/LinedList"/>
    <dgm:cxn modelId="{78991311-CACD-4539-9672-937C5B4F8455}" type="presParOf" srcId="{A206CF2B-8B82-4BF9-B2BC-D298F9E272C2}" destId="{DC656513-E5F1-49FA-81CF-86D1CF0DBA86}" srcOrd="0" destOrd="0" presId="urn:microsoft.com/office/officeart/2008/layout/LinedList"/>
    <dgm:cxn modelId="{DC3C7209-4EE9-4850-B8A3-B100B3FE1F56}" type="presParOf" srcId="{A206CF2B-8B82-4BF9-B2BC-D298F9E272C2}" destId="{8E39833D-54F3-4DE0-8EDF-3D4457A5A7C8}" srcOrd="1" destOrd="0" presId="urn:microsoft.com/office/officeart/2008/layout/LinedList"/>
    <dgm:cxn modelId="{3DDAB1E8-0B64-4171-9C42-8198CED32F5C}" type="presParOf" srcId="{2ABECB1E-1852-49D0-96EF-CD1A37E4DE2C}" destId="{CBEAACB5-3483-4A42-825F-5AA7532AF5C4}" srcOrd="6" destOrd="0" presId="urn:microsoft.com/office/officeart/2008/layout/LinedList"/>
    <dgm:cxn modelId="{7D9BDEAD-2479-4ED3-A223-B99A7E7C0AC5}" type="presParOf" srcId="{2ABECB1E-1852-49D0-96EF-CD1A37E4DE2C}" destId="{003A2081-2239-414B-91C2-4F64C5A7C78D}" srcOrd="7" destOrd="0" presId="urn:microsoft.com/office/officeart/2008/layout/LinedList"/>
    <dgm:cxn modelId="{D662D94B-A455-48C0-ADFD-CB2BE95D1286}" type="presParOf" srcId="{003A2081-2239-414B-91C2-4F64C5A7C78D}" destId="{36C1918B-FCD2-47B9-8B7B-E50A81F87644}" srcOrd="0" destOrd="0" presId="urn:microsoft.com/office/officeart/2008/layout/LinedList"/>
    <dgm:cxn modelId="{4D59DD8A-A9BC-43A7-8C2F-CEAAD7CC8B4D}" type="presParOf" srcId="{003A2081-2239-414B-91C2-4F64C5A7C78D}" destId="{C3E0B329-05E3-42CC-99DE-21E0C9030F6A}" srcOrd="1" destOrd="0" presId="urn:microsoft.com/office/officeart/2008/layout/LinedList"/>
    <dgm:cxn modelId="{C0FBCB7D-7BD9-4B5E-AF23-42D60F93D794}" type="presParOf" srcId="{2ABECB1E-1852-49D0-96EF-CD1A37E4DE2C}" destId="{E9A3E483-227C-4E42-A472-D88B50CA3EB7}" srcOrd="8" destOrd="0" presId="urn:microsoft.com/office/officeart/2008/layout/LinedList"/>
    <dgm:cxn modelId="{BEE99856-CE8B-4759-8B75-D675932939B4}" type="presParOf" srcId="{2ABECB1E-1852-49D0-96EF-CD1A37E4DE2C}" destId="{B6F98F81-BEF4-4607-9247-1929C03C3E43}" srcOrd="9" destOrd="0" presId="urn:microsoft.com/office/officeart/2008/layout/LinedList"/>
    <dgm:cxn modelId="{B1571DD4-EE7B-4AEC-993D-9EE43C44F1C2}" type="presParOf" srcId="{B6F98F81-BEF4-4607-9247-1929C03C3E43}" destId="{BADBD078-E41A-45AD-BF0C-C184C7D678A9}" srcOrd="0" destOrd="0" presId="urn:microsoft.com/office/officeart/2008/layout/LinedList"/>
    <dgm:cxn modelId="{C89E08A6-B17D-4E33-9587-E95DC7C536A1}" type="presParOf" srcId="{B6F98F81-BEF4-4607-9247-1929C03C3E43}" destId="{29C995BC-E9FE-4A3A-8304-0B94D69A10AC}" srcOrd="1" destOrd="0" presId="urn:microsoft.com/office/officeart/2008/layout/LinedList"/>
    <dgm:cxn modelId="{4D165BA7-E271-4C0A-837C-B96E2D7017D1}" type="presParOf" srcId="{2ABECB1E-1852-49D0-96EF-CD1A37E4DE2C}" destId="{E46B99D6-E409-47E3-9842-D85EB072815C}" srcOrd="10" destOrd="0" presId="urn:microsoft.com/office/officeart/2008/layout/LinedList"/>
    <dgm:cxn modelId="{396467F9-4396-48E9-A19A-B1E11485271C}" type="presParOf" srcId="{2ABECB1E-1852-49D0-96EF-CD1A37E4DE2C}" destId="{438CFA8E-84CB-46AE-A833-847BF4086DCF}" srcOrd="11" destOrd="0" presId="urn:microsoft.com/office/officeart/2008/layout/LinedList"/>
    <dgm:cxn modelId="{F3549727-3C09-4E1F-9DE7-5EA72C4AF033}" type="presParOf" srcId="{438CFA8E-84CB-46AE-A833-847BF4086DCF}" destId="{F1C20068-C91F-4584-A58B-E55EB15D961B}" srcOrd="0" destOrd="0" presId="urn:microsoft.com/office/officeart/2008/layout/LinedList"/>
    <dgm:cxn modelId="{9442D73F-38F4-426D-B481-21A0DF595855}" type="presParOf" srcId="{438CFA8E-84CB-46AE-A833-847BF4086DCF}" destId="{B4F1D41A-7EA3-4E3F-B0E2-4562810038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D7F33B-3C6D-46F5-AE92-BE68D1ECD092}"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73821114-4902-45EE-B720-A8AFA00A0F59}">
      <dgm:prSet custT="1"/>
      <dgm:spPr/>
      <dgm:t>
        <a:bodyPr/>
        <a:lstStyle/>
        <a:p>
          <a:r>
            <a:rPr lang="en-US" sz="3200" dirty="0">
              <a:latin typeface="Bahnschrift SemiBold Condensed" panose="020B0502040204020203" pitchFamily="34" charset="0"/>
            </a:rPr>
            <a:t>Edward Fink-34</a:t>
          </a:r>
          <a:r>
            <a:rPr lang="en-US" sz="2800" dirty="0">
              <a:latin typeface="Bahnschrift SemiBold Condensed" panose="020B0502040204020203" pitchFamily="34" charset="0"/>
            </a:rPr>
            <a:t>			</a:t>
          </a:r>
          <a:r>
            <a:rPr lang="en-US" sz="3200" dirty="0">
              <a:latin typeface="Bahnschrift SemiBold Condensed" panose="020B0502040204020203" pitchFamily="34" charset="0"/>
            </a:rPr>
            <a:t>Deborah Drexler-31</a:t>
          </a:r>
        </a:p>
      </dgm:t>
    </dgm:pt>
    <dgm:pt modelId="{F3E148E3-7C56-4123-ACB2-9255361C5916}" type="parTrans" cxnId="{51397944-78E8-43BA-82F3-A12943A40677}">
      <dgm:prSet/>
      <dgm:spPr/>
      <dgm:t>
        <a:bodyPr/>
        <a:lstStyle/>
        <a:p>
          <a:endParaRPr lang="en-US"/>
        </a:p>
      </dgm:t>
    </dgm:pt>
    <dgm:pt modelId="{03A3CEDF-7503-4AAF-9CBB-7F90DE75AFE8}" type="sibTrans" cxnId="{51397944-78E8-43BA-82F3-A12943A40677}">
      <dgm:prSet/>
      <dgm:spPr/>
      <dgm:t>
        <a:bodyPr/>
        <a:lstStyle/>
        <a:p>
          <a:endParaRPr lang="en-US"/>
        </a:p>
      </dgm:t>
    </dgm:pt>
    <dgm:pt modelId="{7C5CBB4A-BB98-4095-80E4-3829D9A81459}">
      <dgm:prSet custT="1"/>
      <dgm:spPr/>
      <dgm:t>
        <a:bodyPr/>
        <a:lstStyle/>
        <a:p>
          <a:r>
            <a:rPr lang="en-US" sz="3200" dirty="0">
              <a:latin typeface="Bahnschrift SemiBold Condensed" panose="020B0502040204020203" pitchFamily="34" charset="0"/>
            </a:rPr>
            <a:t>Pamela Browning-34			 John Kolberg-31</a:t>
          </a:r>
        </a:p>
      </dgm:t>
    </dgm:pt>
    <dgm:pt modelId="{D6888D1F-8380-4C1D-8CED-553F8EAC5ECD}" type="parTrans" cxnId="{F11B62A5-ED57-4D01-915E-BFB006AE36A6}">
      <dgm:prSet/>
      <dgm:spPr/>
      <dgm:t>
        <a:bodyPr/>
        <a:lstStyle/>
        <a:p>
          <a:endParaRPr lang="en-US"/>
        </a:p>
      </dgm:t>
    </dgm:pt>
    <dgm:pt modelId="{0E7B54FA-7387-4C6E-8BEF-5FFB401E198F}" type="sibTrans" cxnId="{F11B62A5-ED57-4D01-915E-BFB006AE36A6}">
      <dgm:prSet/>
      <dgm:spPr/>
      <dgm:t>
        <a:bodyPr/>
        <a:lstStyle/>
        <a:p>
          <a:endParaRPr lang="en-US"/>
        </a:p>
      </dgm:t>
    </dgm:pt>
    <dgm:pt modelId="{6A1BC2AA-0E1F-49D7-A313-78FA4EE6E686}">
      <dgm:prSet custT="1"/>
      <dgm:spPr/>
      <dgm:t>
        <a:bodyPr/>
        <a:lstStyle/>
        <a:p>
          <a:r>
            <a:rPr lang="en-US" sz="3200" dirty="0">
              <a:latin typeface="Bahnschrift SemiBold Condensed" panose="020B0502040204020203" pitchFamily="34" charset="0"/>
            </a:rPr>
            <a:t>Bennett Manning-34			 Sharon Dennis-31</a:t>
          </a:r>
        </a:p>
      </dgm:t>
    </dgm:pt>
    <dgm:pt modelId="{93E5E730-8E1F-4727-B6AC-5C1367D760BB}" type="parTrans" cxnId="{D1DD7650-FE9D-45E1-91AB-131A444B11D7}">
      <dgm:prSet/>
      <dgm:spPr/>
      <dgm:t>
        <a:bodyPr/>
        <a:lstStyle/>
        <a:p>
          <a:endParaRPr lang="en-US"/>
        </a:p>
      </dgm:t>
    </dgm:pt>
    <dgm:pt modelId="{4E34066A-42CA-40D0-B822-A0C6F8BB7BB5}" type="sibTrans" cxnId="{D1DD7650-FE9D-45E1-91AB-131A444B11D7}">
      <dgm:prSet/>
      <dgm:spPr/>
      <dgm:t>
        <a:bodyPr/>
        <a:lstStyle/>
        <a:p>
          <a:endParaRPr lang="en-US"/>
        </a:p>
      </dgm:t>
    </dgm:pt>
    <dgm:pt modelId="{5C2940BA-4831-4F6B-9040-328EB4C020AF}">
      <dgm:prSet custT="1"/>
      <dgm:spPr/>
      <dgm:t>
        <a:bodyPr/>
        <a:lstStyle/>
        <a:p>
          <a:r>
            <a:rPr lang="en-US" sz="3200" dirty="0">
              <a:latin typeface="Bahnschrift SemiBold Condensed" panose="020B0502040204020203" pitchFamily="34" charset="0"/>
            </a:rPr>
            <a:t>Richard Boucher-34			 Kathryn Boller-Koch-31</a:t>
          </a:r>
        </a:p>
      </dgm:t>
    </dgm:pt>
    <dgm:pt modelId="{59CD89F5-94FB-4FC6-9470-10C118D41852}" type="parTrans" cxnId="{474EEB03-9F4D-4F15-B4B4-A8F7BFD1DD14}">
      <dgm:prSet/>
      <dgm:spPr/>
      <dgm:t>
        <a:bodyPr/>
        <a:lstStyle/>
        <a:p>
          <a:endParaRPr lang="en-US"/>
        </a:p>
      </dgm:t>
    </dgm:pt>
    <dgm:pt modelId="{613EB9E8-51EA-429B-B622-138EEA4CBC0F}" type="sibTrans" cxnId="{474EEB03-9F4D-4F15-B4B4-A8F7BFD1DD14}">
      <dgm:prSet/>
      <dgm:spPr/>
      <dgm:t>
        <a:bodyPr/>
        <a:lstStyle/>
        <a:p>
          <a:endParaRPr lang="en-US"/>
        </a:p>
      </dgm:t>
    </dgm:pt>
    <dgm:pt modelId="{881772A6-038C-4B2D-9CA6-28BE39C3E448}">
      <dgm:prSet custT="1"/>
      <dgm:spPr/>
      <dgm:t>
        <a:bodyPr/>
        <a:lstStyle/>
        <a:p>
          <a:r>
            <a:rPr lang="en-US" sz="3200" dirty="0">
              <a:latin typeface="Bahnschrift SemiBold Condensed" panose="020B0502040204020203" pitchFamily="34" charset="0"/>
            </a:rPr>
            <a:t>Andrew Art-34	</a:t>
          </a:r>
          <a:r>
            <a:rPr lang="en-US" sz="2800" dirty="0"/>
            <a:t>		</a:t>
          </a:r>
          <a:r>
            <a:rPr lang="en-US" sz="3200" dirty="0">
              <a:latin typeface="Bahnschrift SemiBold Condensed" panose="020B0502040204020203" pitchFamily="34" charset="0"/>
            </a:rPr>
            <a:t>Kevin Augustyn-30</a:t>
          </a:r>
        </a:p>
      </dgm:t>
    </dgm:pt>
    <dgm:pt modelId="{F7097D3B-E3F3-4064-902E-5E0837A12C7D}" type="parTrans" cxnId="{EB69D72A-EA83-4ECA-9927-33116BE59DE8}">
      <dgm:prSet/>
      <dgm:spPr/>
      <dgm:t>
        <a:bodyPr/>
        <a:lstStyle/>
        <a:p>
          <a:endParaRPr lang="en-US"/>
        </a:p>
      </dgm:t>
    </dgm:pt>
    <dgm:pt modelId="{6539B99F-234A-49EF-925A-3F3BF43B46BE}" type="sibTrans" cxnId="{EB69D72A-EA83-4ECA-9927-33116BE59DE8}">
      <dgm:prSet/>
      <dgm:spPr/>
      <dgm:t>
        <a:bodyPr/>
        <a:lstStyle/>
        <a:p>
          <a:endParaRPr lang="en-US"/>
        </a:p>
      </dgm:t>
    </dgm:pt>
    <dgm:pt modelId="{BBAAA4E4-8424-4FF6-BECF-0925E3DB5FBC}">
      <dgm:prSet custT="1"/>
      <dgm:spPr/>
      <dgm:t>
        <a:bodyPr/>
        <a:lstStyle/>
        <a:p>
          <a:r>
            <a:rPr lang="en-US" sz="3200" dirty="0">
              <a:latin typeface="Bahnschrift SemiBold Condensed" panose="020B0502040204020203" pitchFamily="34" charset="0"/>
            </a:rPr>
            <a:t>Myron Harkacz-34</a:t>
          </a:r>
          <a:r>
            <a:rPr lang="en-US" sz="3200" dirty="0"/>
            <a:t>	</a:t>
          </a:r>
          <a:r>
            <a:rPr lang="en-US" sz="2700" dirty="0"/>
            <a:t>		</a:t>
          </a:r>
          <a:r>
            <a:rPr lang="en-US" sz="3200" dirty="0">
              <a:latin typeface="Bahnschrift SemiBold Condensed" panose="020B0502040204020203" pitchFamily="34" charset="0"/>
            </a:rPr>
            <a:t> Antonio Paat Jr.-30</a:t>
          </a:r>
        </a:p>
      </dgm:t>
    </dgm:pt>
    <dgm:pt modelId="{6AB1F7B1-C0B0-4503-AA66-AB2EABAFD15B}" type="parTrans" cxnId="{3C9C922F-8280-40EF-8F8C-6757861FDB07}">
      <dgm:prSet/>
      <dgm:spPr/>
      <dgm:t>
        <a:bodyPr/>
        <a:lstStyle/>
        <a:p>
          <a:endParaRPr lang="en-US"/>
        </a:p>
      </dgm:t>
    </dgm:pt>
    <dgm:pt modelId="{E7CFEB31-2DE8-4553-AD42-F0BEEDBC1F7C}" type="sibTrans" cxnId="{3C9C922F-8280-40EF-8F8C-6757861FDB07}">
      <dgm:prSet/>
      <dgm:spPr/>
      <dgm:t>
        <a:bodyPr/>
        <a:lstStyle/>
        <a:p>
          <a:endParaRPr lang="en-US"/>
        </a:p>
      </dgm:t>
    </dgm:pt>
    <dgm:pt modelId="{A2054999-F8F8-4BFC-918A-59611644DE95}">
      <dgm:prSet custT="1"/>
      <dgm:spPr/>
      <dgm:t>
        <a:bodyPr/>
        <a:lstStyle/>
        <a:p>
          <a:r>
            <a:rPr lang="en-US" sz="3200" dirty="0">
              <a:latin typeface="Bahnschrift SemiBold Condensed" panose="020B0502040204020203" pitchFamily="34" charset="0"/>
            </a:rPr>
            <a:t>Carl William </a:t>
          </a:r>
          <a:r>
            <a:rPr lang="en-US" sz="3200" dirty="0" err="1">
              <a:latin typeface="Bahnschrift SemiBold Condensed" panose="020B0502040204020203" pitchFamily="34" charset="0"/>
            </a:rPr>
            <a:t>Rickrich</a:t>
          </a:r>
          <a:r>
            <a:rPr lang="en-US" sz="3200" dirty="0">
              <a:latin typeface="Bahnschrift SemiBold Condensed" panose="020B0502040204020203" pitchFamily="34" charset="0"/>
            </a:rPr>
            <a:t> II-33</a:t>
          </a:r>
          <a:r>
            <a:rPr lang="en-US" sz="2700" dirty="0"/>
            <a:t>	</a:t>
          </a:r>
        </a:p>
      </dgm:t>
    </dgm:pt>
    <dgm:pt modelId="{6D61610F-CC83-46B0-A7CE-6CDCE09BBCAD}" type="parTrans" cxnId="{DAFD7ADC-07C9-476C-A9CE-9B9EA34E987D}">
      <dgm:prSet/>
      <dgm:spPr/>
      <dgm:t>
        <a:bodyPr/>
        <a:lstStyle/>
        <a:p>
          <a:endParaRPr lang="en-US"/>
        </a:p>
      </dgm:t>
    </dgm:pt>
    <dgm:pt modelId="{F03EBB18-1DCD-4A0F-A9CB-E2EEF613CDC1}" type="sibTrans" cxnId="{DAFD7ADC-07C9-476C-A9CE-9B9EA34E987D}">
      <dgm:prSet/>
      <dgm:spPr/>
      <dgm:t>
        <a:bodyPr/>
        <a:lstStyle/>
        <a:p>
          <a:endParaRPr lang="en-US"/>
        </a:p>
      </dgm:t>
    </dgm:pt>
    <dgm:pt modelId="{D561BC06-7743-45C1-ACB3-051B91528D85}" type="pres">
      <dgm:prSet presAssocID="{BFD7F33B-3C6D-46F5-AE92-BE68D1ECD092}" presName="vert0" presStyleCnt="0">
        <dgm:presLayoutVars>
          <dgm:dir/>
          <dgm:animOne val="branch"/>
          <dgm:animLvl val="lvl"/>
        </dgm:presLayoutVars>
      </dgm:prSet>
      <dgm:spPr/>
    </dgm:pt>
    <dgm:pt modelId="{5249B1C3-A961-4B71-8429-61C079A0FF04}" type="pres">
      <dgm:prSet presAssocID="{73821114-4902-45EE-B720-A8AFA00A0F59}" presName="thickLine" presStyleLbl="alignNode1" presStyleIdx="0" presStyleCnt="7"/>
      <dgm:spPr/>
    </dgm:pt>
    <dgm:pt modelId="{EFF300F8-D873-4DF7-8DDB-85B3553F54EF}" type="pres">
      <dgm:prSet presAssocID="{73821114-4902-45EE-B720-A8AFA00A0F59}" presName="horz1" presStyleCnt="0"/>
      <dgm:spPr/>
    </dgm:pt>
    <dgm:pt modelId="{EA1E4EB8-80D9-48B9-B585-A2D20BBB9FFB}" type="pres">
      <dgm:prSet presAssocID="{73821114-4902-45EE-B720-A8AFA00A0F59}" presName="tx1" presStyleLbl="revTx" presStyleIdx="0" presStyleCnt="7"/>
      <dgm:spPr/>
    </dgm:pt>
    <dgm:pt modelId="{8555F841-1BEA-4D87-A067-A18A53A28442}" type="pres">
      <dgm:prSet presAssocID="{73821114-4902-45EE-B720-A8AFA00A0F59}" presName="vert1" presStyleCnt="0"/>
      <dgm:spPr/>
    </dgm:pt>
    <dgm:pt modelId="{8ED47389-D955-4330-9D74-733EC6FD619E}" type="pres">
      <dgm:prSet presAssocID="{7C5CBB4A-BB98-4095-80E4-3829D9A81459}" presName="thickLine" presStyleLbl="alignNode1" presStyleIdx="1" presStyleCnt="7"/>
      <dgm:spPr/>
    </dgm:pt>
    <dgm:pt modelId="{F4818970-050E-4C60-A3B2-CAD0E99F4EC2}" type="pres">
      <dgm:prSet presAssocID="{7C5CBB4A-BB98-4095-80E4-3829D9A81459}" presName="horz1" presStyleCnt="0"/>
      <dgm:spPr/>
    </dgm:pt>
    <dgm:pt modelId="{AC53DFCC-AC8F-4015-9327-8BF2B7055A8B}" type="pres">
      <dgm:prSet presAssocID="{7C5CBB4A-BB98-4095-80E4-3829D9A81459}" presName="tx1" presStyleLbl="revTx" presStyleIdx="1" presStyleCnt="7"/>
      <dgm:spPr/>
    </dgm:pt>
    <dgm:pt modelId="{8963B8BA-C32F-4701-9F78-C5B665864B0E}" type="pres">
      <dgm:prSet presAssocID="{7C5CBB4A-BB98-4095-80E4-3829D9A81459}" presName="vert1" presStyleCnt="0"/>
      <dgm:spPr/>
    </dgm:pt>
    <dgm:pt modelId="{F79C0686-860B-437F-A0E0-3490CC0A5081}" type="pres">
      <dgm:prSet presAssocID="{6A1BC2AA-0E1F-49D7-A313-78FA4EE6E686}" presName="thickLine" presStyleLbl="alignNode1" presStyleIdx="2" presStyleCnt="7"/>
      <dgm:spPr/>
    </dgm:pt>
    <dgm:pt modelId="{6C758DCF-EF46-4146-A78C-01CA73BF0224}" type="pres">
      <dgm:prSet presAssocID="{6A1BC2AA-0E1F-49D7-A313-78FA4EE6E686}" presName="horz1" presStyleCnt="0"/>
      <dgm:spPr/>
    </dgm:pt>
    <dgm:pt modelId="{097EAB9E-EE33-4A92-9F14-B92109A6E7F2}" type="pres">
      <dgm:prSet presAssocID="{6A1BC2AA-0E1F-49D7-A313-78FA4EE6E686}" presName="tx1" presStyleLbl="revTx" presStyleIdx="2" presStyleCnt="7"/>
      <dgm:spPr/>
    </dgm:pt>
    <dgm:pt modelId="{2039BE2D-B269-46EF-80B2-8728830518B2}" type="pres">
      <dgm:prSet presAssocID="{6A1BC2AA-0E1F-49D7-A313-78FA4EE6E686}" presName="vert1" presStyleCnt="0"/>
      <dgm:spPr/>
    </dgm:pt>
    <dgm:pt modelId="{0A7E2D1B-B618-47AB-90F3-FEB9C836A637}" type="pres">
      <dgm:prSet presAssocID="{5C2940BA-4831-4F6B-9040-328EB4C020AF}" presName="thickLine" presStyleLbl="alignNode1" presStyleIdx="3" presStyleCnt="7"/>
      <dgm:spPr/>
    </dgm:pt>
    <dgm:pt modelId="{A4A371D2-C2AA-41D3-98B5-B6C4808F614E}" type="pres">
      <dgm:prSet presAssocID="{5C2940BA-4831-4F6B-9040-328EB4C020AF}" presName="horz1" presStyleCnt="0"/>
      <dgm:spPr/>
    </dgm:pt>
    <dgm:pt modelId="{46F35678-A2E1-4273-A7D4-E5428A0B8D13}" type="pres">
      <dgm:prSet presAssocID="{5C2940BA-4831-4F6B-9040-328EB4C020AF}" presName="tx1" presStyleLbl="revTx" presStyleIdx="3" presStyleCnt="7"/>
      <dgm:spPr/>
    </dgm:pt>
    <dgm:pt modelId="{2FFBA308-091D-430A-9493-9FA8DECDC81B}" type="pres">
      <dgm:prSet presAssocID="{5C2940BA-4831-4F6B-9040-328EB4C020AF}" presName="vert1" presStyleCnt="0"/>
      <dgm:spPr/>
    </dgm:pt>
    <dgm:pt modelId="{300A8713-F8E8-46D6-B9AA-B7DB7CA42455}" type="pres">
      <dgm:prSet presAssocID="{881772A6-038C-4B2D-9CA6-28BE39C3E448}" presName="thickLine" presStyleLbl="alignNode1" presStyleIdx="4" presStyleCnt="7"/>
      <dgm:spPr/>
    </dgm:pt>
    <dgm:pt modelId="{270DD373-4E49-4146-ABD2-A05DFD3C4D1F}" type="pres">
      <dgm:prSet presAssocID="{881772A6-038C-4B2D-9CA6-28BE39C3E448}" presName="horz1" presStyleCnt="0"/>
      <dgm:spPr/>
    </dgm:pt>
    <dgm:pt modelId="{34879288-C855-4CD3-9EBF-A575A335F6AD}" type="pres">
      <dgm:prSet presAssocID="{881772A6-038C-4B2D-9CA6-28BE39C3E448}" presName="tx1" presStyleLbl="revTx" presStyleIdx="4" presStyleCnt="7"/>
      <dgm:spPr/>
    </dgm:pt>
    <dgm:pt modelId="{14EA720D-4A95-44D4-A35F-63D2E7AE3CB2}" type="pres">
      <dgm:prSet presAssocID="{881772A6-038C-4B2D-9CA6-28BE39C3E448}" presName="vert1" presStyleCnt="0"/>
      <dgm:spPr/>
    </dgm:pt>
    <dgm:pt modelId="{B1121A80-2A5F-4BA5-B4EA-2EBC63A08D19}" type="pres">
      <dgm:prSet presAssocID="{BBAAA4E4-8424-4FF6-BECF-0925E3DB5FBC}" presName="thickLine" presStyleLbl="alignNode1" presStyleIdx="5" presStyleCnt="7"/>
      <dgm:spPr/>
    </dgm:pt>
    <dgm:pt modelId="{AEBE3B65-4525-4816-9702-38423DAAE596}" type="pres">
      <dgm:prSet presAssocID="{BBAAA4E4-8424-4FF6-BECF-0925E3DB5FBC}" presName="horz1" presStyleCnt="0"/>
      <dgm:spPr/>
    </dgm:pt>
    <dgm:pt modelId="{459813A1-FC5A-4A3C-9696-3279754F2C47}" type="pres">
      <dgm:prSet presAssocID="{BBAAA4E4-8424-4FF6-BECF-0925E3DB5FBC}" presName="tx1" presStyleLbl="revTx" presStyleIdx="5" presStyleCnt="7"/>
      <dgm:spPr/>
    </dgm:pt>
    <dgm:pt modelId="{D688E872-A247-43BD-AD91-BE6B67115201}" type="pres">
      <dgm:prSet presAssocID="{BBAAA4E4-8424-4FF6-BECF-0925E3DB5FBC}" presName="vert1" presStyleCnt="0"/>
      <dgm:spPr/>
    </dgm:pt>
    <dgm:pt modelId="{F071B4E2-F3AB-4C3C-845A-71BF1B4A0444}" type="pres">
      <dgm:prSet presAssocID="{A2054999-F8F8-4BFC-918A-59611644DE95}" presName="thickLine" presStyleLbl="alignNode1" presStyleIdx="6" presStyleCnt="7"/>
      <dgm:spPr/>
    </dgm:pt>
    <dgm:pt modelId="{8BB30BCA-E4F2-477D-9D14-6A7D019784AB}" type="pres">
      <dgm:prSet presAssocID="{A2054999-F8F8-4BFC-918A-59611644DE95}" presName="horz1" presStyleCnt="0"/>
      <dgm:spPr/>
    </dgm:pt>
    <dgm:pt modelId="{D5A6598B-A331-48B4-B61A-C2144C70459B}" type="pres">
      <dgm:prSet presAssocID="{A2054999-F8F8-4BFC-918A-59611644DE95}" presName="tx1" presStyleLbl="revTx" presStyleIdx="6" presStyleCnt="7"/>
      <dgm:spPr/>
    </dgm:pt>
    <dgm:pt modelId="{0A5CAD4C-6261-4429-92BD-D829D5708665}" type="pres">
      <dgm:prSet presAssocID="{A2054999-F8F8-4BFC-918A-59611644DE95}" presName="vert1" presStyleCnt="0"/>
      <dgm:spPr/>
    </dgm:pt>
  </dgm:ptLst>
  <dgm:cxnLst>
    <dgm:cxn modelId="{474EEB03-9F4D-4F15-B4B4-A8F7BFD1DD14}" srcId="{BFD7F33B-3C6D-46F5-AE92-BE68D1ECD092}" destId="{5C2940BA-4831-4F6B-9040-328EB4C020AF}" srcOrd="3" destOrd="0" parTransId="{59CD89F5-94FB-4FC6-9470-10C118D41852}" sibTransId="{613EB9E8-51EA-429B-B622-138EEA4CBC0F}"/>
    <dgm:cxn modelId="{EB69D72A-EA83-4ECA-9927-33116BE59DE8}" srcId="{BFD7F33B-3C6D-46F5-AE92-BE68D1ECD092}" destId="{881772A6-038C-4B2D-9CA6-28BE39C3E448}" srcOrd="4" destOrd="0" parTransId="{F7097D3B-E3F3-4064-902E-5E0837A12C7D}" sibTransId="{6539B99F-234A-49EF-925A-3F3BF43B46BE}"/>
    <dgm:cxn modelId="{3C9C922F-8280-40EF-8F8C-6757861FDB07}" srcId="{BFD7F33B-3C6D-46F5-AE92-BE68D1ECD092}" destId="{BBAAA4E4-8424-4FF6-BECF-0925E3DB5FBC}" srcOrd="5" destOrd="0" parTransId="{6AB1F7B1-C0B0-4503-AA66-AB2EABAFD15B}" sibTransId="{E7CFEB31-2DE8-4553-AD42-F0BEEDBC1F7C}"/>
    <dgm:cxn modelId="{51397944-78E8-43BA-82F3-A12943A40677}" srcId="{BFD7F33B-3C6D-46F5-AE92-BE68D1ECD092}" destId="{73821114-4902-45EE-B720-A8AFA00A0F59}" srcOrd="0" destOrd="0" parTransId="{F3E148E3-7C56-4123-ACB2-9255361C5916}" sibTransId="{03A3CEDF-7503-4AAF-9CBB-7F90DE75AFE8}"/>
    <dgm:cxn modelId="{A6488A66-D888-4FC6-812F-E2DE2484797F}" type="presOf" srcId="{BFD7F33B-3C6D-46F5-AE92-BE68D1ECD092}" destId="{D561BC06-7743-45C1-ACB3-051B91528D85}" srcOrd="0" destOrd="0" presId="urn:microsoft.com/office/officeart/2008/layout/LinedList"/>
    <dgm:cxn modelId="{71DDC846-3967-45F6-A0C5-C622E77057D4}" type="presOf" srcId="{BBAAA4E4-8424-4FF6-BECF-0925E3DB5FBC}" destId="{459813A1-FC5A-4A3C-9696-3279754F2C47}" srcOrd="0" destOrd="0" presId="urn:microsoft.com/office/officeart/2008/layout/LinedList"/>
    <dgm:cxn modelId="{D1DD7650-FE9D-45E1-91AB-131A444B11D7}" srcId="{BFD7F33B-3C6D-46F5-AE92-BE68D1ECD092}" destId="{6A1BC2AA-0E1F-49D7-A313-78FA4EE6E686}" srcOrd="2" destOrd="0" parTransId="{93E5E730-8E1F-4727-B6AC-5C1367D760BB}" sibTransId="{4E34066A-42CA-40D0-B822-A0C6F8BB7BB5}"/>
    <dgm:cxn modelId="{0594C481-7AF7-46A5-884A-490956EC00EE}" type="presOf" srcId="{6A1BC2AA-0E1F-49D7-A313-78FA4EE6E686}" destId="{097EAB9E-EE33-4A92-9F14-B92109A6E7F2}" srcOrd="0" destOrd="0" presId="urn:microsoft.com/office/officeart/2008/layout/LinedList"/>
    <dgm:cxn modelId="{5853E3A1-7102-44BF-87FA-AEFF417EF6E2}" type="presOf" srcId="{5C2940BA-4831-4F6B-9040-328EB4C020AF}" destId="{46F35678-A2E1-4273-A7D4-E5428A0B8D13}" srcOrd="0" destOrd="0" presId="urn:microsoft.com/office/officeart/2008/layout/LinedList"/>
    <dgm:cxn modelId="{F11B62A5-ED57-4D01-915E-BFB006AE36A6}" srcId="{BFD7F33B-3C6D-46F5-AE92-BE68D1ECD092}" destId="{7C5CBB4A-BB98-4095-80E4-3829D9A81459}" srcOrd="1" destOrd="0" parTransId="{D6888D1F-8380-4C1D-8CED-553F8EAC5ECD}" sibTransId="{0E7B54FA-7387-4C6E-8BEF-5FFB401E198F}"/>
    <dgm:cxn modelId="{6ACDAFCF-E50F-4584-A56F-64C69CB93EAF}" type="presOf" srcId="{7C5CBB4A-BB98-4095-80E4-3829D9A81459}" destId="{AC53DFCC-AC8F-4015-9327-8BF2B7055A8B}" srcOrd="0" destOrd="0" presId="urn:microsoft.com/office/officeart/2008/layout/LinedList"/>
    <dgm:cxn modelId="{4F1A63D6-8CC1-4752-9B4E-FB47445EB1CF}" type="presOf" srcId="{A2054999-F8F8-4BFC-918A-59611644DE95}" destId="{D5A6598B-A331-48B4-B61A-C2144C70459B}" srcOrd="0" destOrd="0" presId="urn:microsoft.com/office/officeart/2008/layout/LinedList"/>
    <dgm:cxn modelId="{D33DFBD6-826E-456E-81A8-795D297EA43C}" type="presOf" srcId="{881772A6-038C-4B2D-9CA6-28BE39C3E448}" destId="{34879288-C855-4CD3-9EBF-A575A335F6AD}" srcOrd="0" destOrd="0" presId="urn:microsoft.com/office/officeart/2008/layout/LinedList"/>
    <dgm:cxn modelId="{DAFD7ADC-07C9-476C-A9CE-9B9EA34E987D}" srcId="{BFD7F33B-3C6D-46F5-AE92-BE68D1ECD092}" destId="{A2054999-F8F8-4BFC-918A-59611644DE95}" srcOrd="6" destOrd="0" parTransId="{6D61610F-CC83-46B0-A7CE-6CDCE09BBCAD}" sibTransId="{F03EBB18-1DCD-4A0F-A9CB-E2EEF613CDC1}"/>
    <dgm:cxn modelId="{390251EE-BBA5-436D-BBD7-F29C75C647DF}" type="presOf" srcId="{73821114-4902-45EE-B720-A8AFA00A0F59}" destId="{EA1E4EB8-80D9-48B9-B585-A2D20BBB9FFB}" srcOrd="0" destOrd="0" presId="urn:microsoft.com/office/officeart/2008/layout/LinedList"/>
    <dgm:cxn modelId="{86A1FD04-8E71-4513-A2BB-B6D111EA2DC0}" type="presParOf" srcId="{D561BC06-7743-45C1-ACB3-051B91528D85}" destId="{5249B1C3-A961-4B71-8429-61C079A0FF04}" srcOrd="0" destOrd="0" presId="urn:microsoft.com/office/officeart/2008/layout/LinedList"/>
    <dgm:cxn modelId="{C23DE37F-F344-4F8B-B063-053A48D013C3}" type="presParOf" srcId="{D561BC06-7743-45C1-ACB3-051B91528D85}" destId="{EFF300F8-D873-4DF7-8DDB-85B3553F54EF}" srcOrd="1" destOrd="0" presId="urn:microsoft.com/office/officeart/2008/layout/LinedList"/>
    <dgm:cxn modelId="{95187C63-D8E2-4585-9418-4F2CC9C51603}" type="presParOf" srcId="{EFF300F8-D873-4DF7-8DDB-85B3553F54EF}" destId="{EA1E4EB8-80D9-48B9-B585-A2D20BBB9FFB}" srcOrd="0" destOrd="0" presId="urn:microsoft.com/office/officeart/2008/layout/LinedList"/>
    <dgm:cxn modelId="{5B9EA8B5-E9EA-46C7-903D-8F9AC9AB9832}" type="presParOf" srcId="{EFF300F8-D873-4DF7-8DDB-85B3553F54EF}" destId="{8555F841-1BEA-4D87-A067-A18A53A28442}" srcOrd="1" destOrd="0" presId="urn:microsoft.com/office/officeart/2008/layout/LinedList"/>
    <dgm:cxn modelId="{96F771CD-9133-4A87-B4B1-F4FD6EFE45E9}" type="presParOf" srcId="{D561BC06-7743-45C1-ACB3-051B91528D85}" destId="{8ED47389-D955-4330-9D74-733EC6FD619E}" srcOrd="2" destOrd="0" presId="urn:microsoft.com/office/officeart/2008/layout/LinedList"/>
    <dgm:cxn modelId="{89996921-2DDA-4E51-8DB7-D6526CD7901F}" type="presParOf" srcId="{D561BC06-7743-45C1-ACB3-051B91528D85}" destId="{F4818970-050E-4C60-A3B2-CAD0E99F4EC2}" srcOrd="3" destOrd="0" presId="urn:microsoft.com/office/officeart/2008/layout/LinedList"/>
    <dgm:cxn modelId="{E83206F0-DF2E-463F-86BE-92EBCE0596AF}" type="presParOf" srcId="{F4818970-050E-4C60-A3B2-CAD0E99F4EC2}" destId="{AC53DFCC-AC8F-4015-9327-8BF2B7055A8B}" srcOrd="0" destOrd="0" presId="urn:microsoft.com/office/officeart/2008/layout/LinedList"/>
    <dgm:cxn modelId="{4B0E73C6-6131-4808-9885-1589104CF2CD}" type="presParOf" srcId="{F4818970-050E-4C60-A3B2-CAD0E99F4EC2}" destId="{8963B8BA-C32F-4701-9F78-C5B665864B0E}" srcOrd="1" destOrd="0" presId="urn:microsoft.com/office/officeart/2008/layout/LinedList"/>
    <dgm:cxn modelId="{22E3DBC0-EB92-47B8-9DA4-C6D2168C7C82}" type="presParOf" srcId="{D561BC06-7743-45C1-ACB3-051B91528D85}" destId="{F79C0686-860B-437F-A0E0-3490CC0A5081}" srcOrd="4" destOrd="0" presId="urn:microsoft.com/office/officeart/2008/layout/LinedList"/>
    <dgm:cxn modelId="{591BF5D0-17A6-4B58-B9B2-35B8DFCEA3EE}" type="presParOf" srcId="{D561BC06-7743-45C1-ACB3-051B91528D85}" destId="{6C758DCF-EF46-4146-A78C-01CA73BF0224}" srcOrd="5" destOrd="0" presId="urn:microsoft.com/office/officeart/2008/layout/LinedList"/>
    <dgm:cxn modelId="{B57EB2A1-2A65-439F-894C-EFD97C3FC4F8}" type="presParOf" srcId="{6C758DCF-EF46-4146-A78C-01CA73BF0224}" destId="{097EAB9E-EE33-4A92-9F14-B92109A6E7F2}" srcOrd="0" destOrd="0" presId="urn:microsoft.com/office/officeart/2008/layout/LinedList"/>
    <dgm:cxn modelId="{C6A8F301-C0AA-47B7-A423-17E06AF52E05}" type="presParOf" srcId="{6C758DCF-EF46-4146-A78C-01CA73BF0224}" destId="{2039BE2D-B269-46EF-80B2-8728830518B2}" srcOrd="1" destOrd="0" presId="urn:microsoft.com/office/officeart/2008/layout/LinedList"/>
    <dgm:cxn modelId="{156A2229-808B-4C89-8E3A-86E2D8625989}" type="presParOf" srcId="{D561BC06-7743-45C1-ACB3-051B91528D85}" destId="{0A7E2D1B-B618-47AB-90F3-FEB9C836A637}" srcOrd="6" destOrd="0" presId="urn:microsoft.com/office/officeart/2008/layout/LinedList"/>
    <dgm:cxn modelId="{7DFA818D-DBD2-4EC9-8C7E-2AC79E9098C0}" type="presParOf" srcId="{D561BC06-7743-45C1-ACB3-051B91528D85}" destId="{A4A371D2-C2AA-41D3-98B5-B6C4808F614E}" srcOrd="7" destOrd="0" presId="urn:microsoft.com/office/officeart/2008/layout/LinedList"/>
    <dgm:cxn modelId="{FB0783B4-EB63-462F-87BD-BC6B830071B7}" type="presParOf" srcId="{A4A371D2-C2AA-41D3-98B5-B6C4808F614E}" destId="{46F35678-A2E1-4273-A7D4-E5428A0B8D13}" srcOrd="0" destOrd="0" presId="urn:microsoft.com/office/officeart/2008/layout/LinedList"/>
    <dgm:cxn modelId="{C170603F-EEF0-4AA1-86D2-13AF95CCCA63}" type="presParOf" srcId="{A4A371D2-C2AA-41D3-98B5-B6C4808F614E}" destId="{2FFBA308-091D-430A-9493-9FA8DECDC81B}" srcOrd="1" destOrd="0" presId="urn:microsoft.com/office/officeart/2008/layout/LinedList"/>
    <dgm:cxn modelId="{13C86D6C-172D-4A23-85DC-DEF631CADD2A}" type="presParOf" srcId="{D561BC06-7743-45C1-ACB3-051B91528D85}" destId="{300A8713-F8E8-46D6-B9AA-B7DB7CA42455}" srcOrd="8" destOrd="0" presId="urn:microsoft.com/office/officeart/2008/layout/LinedList"/>
    <dgm:cxn modelId="{89D6D84D-2E0F-4279-899F-FA991AA22F0D}" type="presParOf" srcId="{D561BC06-7743-45C1-ACB3-051B91528D85}" destId="{270DD373-4E49-4146-ABD2-A05DFD3C4D1F}" srcOrd="9" destOrd="0" presId="urn:microsoft.com/office/officeart/2008/layout/LinedList"/>
    <dgm:cxn modelId="{D951FA05-B8F3-457E-93F0-485A3F6EC24D}" type="presParOf" srcId="{270DD373-4E49-4146-ABD2-A05DFD3C4D1F}" destId="{34879288-C855-4CD3-9EBF-A575A335F6AD}" srcOrd="0" destOrd="0" presId="urn:microsoft.com/office/officeart/2008/layout/LinedList"/>
    <dgm:cxn modelId="{45592B57-C539-4458-96C2-DB7AB24D4623}" type="presParOf" srcId="{270DD373-4E49-4146-ABD2-A05DFD3C4D1F}" destId="{14EA720D-4A95-44D4-A35F-63D2E7AE3CB2}" srcOrd="1" destOrd="0" presId="urn:microsoft.com/office/officeart/2008/layout/LinedList"/>
    <dgm:cxn modelId="{6A34FD0B-E945-4A15-84D5-5C0DCB15D104}" type="presParOf" srcId="{D561BC06-7743-45C1-ACB3-051B91528D85}" destId="{B1121A80-2A5F-4BA5-B4EA-2EBC63A08D19}" srcOrd="10" destOrd="0" presId="urn:microsoft.com/office/officeart/2008/layout/LinedList"/>
    <dgm:cxn modelId="{557C35D1-2DAE-4490-98E6-266312C8E0B0}" type="presParOf" srcId="{D561BC06-7743-45C1-ACB3-051B91528D85}" destId="{AEBE3B65-4525-4816-9702-38423DAAE596}" srcOrd="11" destOrd="0" presId="urn:microsoft.com/office/officeart/2008/layout/LinedList"/>
    <dgm:cxn modelId="{400622D8-6FEA-4F4D-82C1-9CB76BB27280}" type="presParOf" srcId="{AEBE3B65-4525-4816-9702-38423DAAE596}" destId="{459813A1-FC5A-4A3C-9696-3279754F2C47}" srcOrd="0" destOrd="0" presId="urn:microsoft.com/office/officeart/2008/layout/LinedList"/>
    <dgm:cxn modelId="{61BC96BF-8D7A-499D-8B51-8801A0AD6EA7}" type="presParOf" srcId="{AEBE3B65-4525-4816-9702-38423DAAE596}" destId="{D688E872-A247-43BD-AD91-BE6B67115201}" srcOrd="1" destOrd="0" presId="urn:microsoft.com/office/officeart/2008/layout/LinedList"/>
    <dgm:cxn modelId="{4CF37293-F277-4D5D-9F90-CA3579CF6FEC}" type="presParOf" srcId="{D561BC06-7743-45C1-ACB3-051B91528D85}" destId="{F071B4E2-F3AB-4C3C-845A-71BF1B4A0444}" srcOrd="12" destOrd="0" presId="urn:microsoft.com/office/officeart/2008/layout/LinedList"/>
    <dgm:cxn modelId="{C295B4CF-ADE4-459E-A650-C3E09C70429A}" type="presParOf" srcId="{D561BC06-7743-45C1-ACB3-051B91528D85}" destId="{8BB30BCA-E4F2-477D-9D14-6A7D019784AB}" srcOrd="13" destOrd="0" presId="urn:microsoft.com/office/officeart/2008/layout/LinedList"/>
    <dgm:cxn modelId="{1D82DF9F-0F8E-474F-8C3A-6FDDE99570C8}" type="presParOf" srcId="{8BB30BCA-E4F2-477D-9D14-6A7D019784AB}" destId="{D5A6598B-A331-48B4-B61A-C2144C70459B}" srcOrd="0" destOrd="0" presId="urn:microsoft.com/office/officeart/2008/layout/LinedList"/>
    <dgm:cxn modelId="{9D05124F-41D3-47FE-9B25-320107E1340C}" type="presParOf" srcId="{8BB30BCA-E4F2-477D-9D14-6A7D019784AB}" destId="{0A5CAD4C-6261-4429-92BD-D829D57086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9671E7-5E8D-45F4-A54C-AECE91458DA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F4C75A2-457E-443F-B1FC-C5338853B474}">
      <dgm:prSet/>
      <dgm:spPr/>
      <dgm:t>
        <a:bodyPr/>
        <a:lstStyle/>
        <a:p>
          <a:r>
            <a:rPr lang="en-US">
              <a:latin typeface="Bahnschrift SemiBold Condensed" panose="020B0502040204020203" pitchFamily="34" charset="0"/>
            </a:rPr>
            <a:t>Sherry Pidala-29				 Lorenzo Sanchez-28</a:t>
          </a:r>
        </a:p>
      </dgm:t>
    </dgm:pt>
    <dgm:pt modelId="{6C404653-B358-4709-9F92-01A20ECB5E53}" type="parTrans" cxnId="{39D5D66C-6EBA-4C45-82FE-3CD984652664}">
      <dgm:prSet/>
      <dgm:spPr/>
      <dgm:t>
        <a:bodyPr/>
        <a:lstStyle/>
        <a:p>
          <a:endParaRPr lang="en-US"/>
        </a:p>
      </dgm:t>
    </dgm:pt>
    <dgm:pt modelId="{A83D35EE-72B9-467A-9C81-F754847239A9}" type="sibTrans" cxnId="{39D5D66C-6EBA-4C45-82FE-3CD984652664}">
      <dgm:prSet/>
      <dgm:spPr/>
      <dgm:t>
        <a:bodyPr/>
        <a:lstStyle/>
        <a:p>
          <a:endParaRPr lang="en-US"/>
        </a:p>
      </dgm:t>
    </dgm:pt>
    <dgm:pt modelId="{8BD9BC13-E2A0-4BDC-9371-2B0EE78F2FD7}">
      <dgm:prSet/>
      <dgm:spPr/>
      <dgm:t>
        <a:bodyPr/>
        <a:lstStyle/>
        <a:p>
          <a:r>
            <a:rPr lang="en-US">
              <a:latin typeface="Bahnschrift SemiBold Condensed" panose="020B0502040204020203" pitchFamily="34" charset="0"/>
            </a:rPr>
            <a:t>William Stearns-29				 Laura  Restivo-28</a:t>
          </a:r>
        </a:p>
      </dgm:t>
    </dgm:pt>
    <dgm:pt modelId="{3116B738-5721-4641-8DEA-926A5C41D728}" type="parTrans" cxnId="{F597D928-EFB0-4649-AB59-BB7A77BB13D0}">
      <dgm:prSet/>
      <dgm:spPr/>
      <dgm:t>
        <a:bodyPr/>
        <a:lstStyle/>
        <a:p>
          <a:endParaRPr lang="en-US"/>
        </a:p>
      </dgm:t>
    </dgm:pt>
    <dgm:pt modelId="{5DAA46A5-8216-4CA7-B8B5-81961A58B7B3}" type="sibTrans" cxnId="{F597D928-EFB0-4649-AB59-BB7A77BB13D0}">
      <dgm:prSet/>
      <dgm:spPr/>
      <dgm:t>
        <a:bodyPr/>
        <a:lstStyle/>
        <a:p>
          <a:endParaRPr lang="en-US"/>
        </a:p>
      </dgm:t>
    </dgm:pt>
    <dgm:pt modelId="{805B9AB9-EDBB-48B5-976A-95B8D4C39348}">
      <dgm:prSet/>
      <dgm:spPr/>
      <dgm:t>
        <a:bodyPr/>
        <a:lstStyle/>
        <a:p>
          <a:r>
            <a:rPr lang="en-US" dirty="0" err="1">
              <a:latin typeface="Bahnschrift SemiBold Condensed" panose="020B0502040204020203" pitchFamily="34" charset="0"/>
            </a:rPr>
            <a:t>Rogena</a:t>
          </a:r>
          <a:r>
            <a:rPr lang="en-US" dirty="0">
              <a:latin typeface="Bahnschrift SemiBold Condensed" panose="020B0502040204020203" pitchFamily="34" charset="0"/>
            </a:rPr>
            <a:t>  Stagel-29				 Barbara Petersen-27</a:t>
          </a:r>
        </a:p>
      </dgm:t>
    </dgm:pt>
    <dgm:pt modelId="{A98B4228-D1C2-43A3-998A-9F3486A55B35}" type="parTrans" cxnId="{345ABFD1-967F-4E9C-A0B8-60D8DA49EEFF}">
      <dgm:prSet/>
      <dgm:spPr/>
      <dgm:t>
        <a:bodyPr/>
        <a:lstStyle/>
        <a:p>
          <a:endParaRPr lang="en-US"/>
        </a:p>
      </dgm:t>
    </dgm:pt>
    <dgm:pt modelId="{BB1F70F3-B83D-4D40-8231-910E52078B64}" type="sibTrans" cxnId="{345ABFD1-967F-4E9C-A0B8-60D8DA49EEFF}">
      <dgm:prSet/>
      <dgm:spPr/>
      <dgm:t>
        <a:bodyPr/>
        <a:lstStyle/>
        <a:p>
          <a:endParaRPr lang="en-US"/>
        </a:p>
      </dgm:t>
    </dgm:pt>
    <dgm:pt modelId="{E6C45110-B567-4336-89F7-2C0BF6CEF024}">
      <dgm:prSet/>
      <dgm:spPr/>
      <dgm:t>
        <a:bodyPr/>
        <a:lstStyle/>
        <a:p>
          <a:r>
            <a:rPr lang="en-US">
              <a:latin typeface="Bahnschrift SemiBold Condensed" panose="020B0502040204020203" pitchFamily="34" charset="0"/>
            </a:rPr>
            <a:t>Woodrow Hudson-29			 	James  Morgan-27</a:t>
          </a:r>
        </a:p>
      </dgm:t>
    </dgm:pt>
    <dgm:pt modelId="{47C302B0-0154-4404-9D7C-1173A7592B4D}" type="parTrans" cxnId="{076EAB54-23DA-4479-B58D-66FA4661637F}">
      <dgm:prSet/>
      <dgm:spPr/>
      <dgm:t>
        <a:bodyPr/>
        <a:lstStyle/>
        <a:p>
          <a:endParaRPr lang="en-US"/>
        </a:p>
      </dgm:t>
    </dgm:pt>
    <dgm:pt modelId="{9342714A-5CB4-4A13-BA00-FDB24054939F}" type="sibTrans" cxnId="{076EAB54-23DA-4479-B58D-66FA4661637F}">
      <dgm:prSet/>
      <dgm:spPr/>
      <dgm:t>
        <a:bodyPr/>
        <a:lstStyle/>
        <a:p>
          <a:endParaRPr lang="en-US"/>
        </a:p>
      </dgm:t>
    </dgm:pt>
    <dgm:pt modelId="{5D37C9E3-18D9-4ED9-9FDA-9EBE2A91D845}">
      <dgm:prSet/>
      <dgm:spPr/>
      <dgm:t>
        <a:bodyPr/>
        <a:lstStyle/>
        <a:p>
          <a:r>
            <a:rPr lang="en-US">
              <a:latin typeface="Bahnschrift SemiBold Condensed" panose="020B0502040204020203" pitchFamily="34" charset="0"/>
            </a:rPr>
            <a:t>Alan  Mutchler-29				 Richard Machuga-27</a:t>
          </a:r>
        </a:p>
      </dgm:t>
    </dgm:pt>
    <dgm:pt modelId="{B6C8A26F-BB0F-4CE5-8FFD-91F98853F1AC}" type="parTrans" cxnId="{42171378-5AA6-494E-96EE-91788A8E3F58}">
      <dgm:prSet/>
      <dgm:spPr/>
      <dgm:t>
        <a:bodyPr/>
        <a:lstStyle/>
        <a:p>
          <a:endParaRPr lang="en-US"/>
        </a:p>
      </dgm:t>
    </dgm:pt>
    <dgm:pt modelId="{29482563-205B-43E4-9C2D-8440D9856054}" type="sibTrans" cxnId="{42171378-5AA6-494E-96EE-91788A8E3F58}">
      <dgm:prSet/>
      <dgm:spPr/>
      <dgm:t>
        <a:bodyPr/>
        <a:lstStyle/>
        <a:p>
          <a:endParaRPr lang="en-US"/>
        </a:p>
      </dgm:t>
    </dgm:pt>
    <dgm:pt modelId="{D7076955-FF99-4E10-B51E-5CC20E60E396}">
      <dgm:prSet/>
      <dgm:spPr/>
      <dgm:t>
        <a:bodyPr/>
        <a:lstStyle/>
        <a:p>
          <a:r>
            <a:rPr lang="en-US">
              <a:latin typeface="Bahnschrift SemiBold Condensed" panose="020B0502040204020203" pitchFamily="34" charset="0"/>
            </a:rPr>
            <a:t>Thomas  Stone-29				 Terrence Butler-27</a:t>
          </a:r>
        </a:p>
      </dgm:t>
    </dgm:pt>
    <dgm:pt modelId="{B6189101-CC4A-4326-949E-6622141D5B19}" type="parTrans" cxnId="{2C8DA747-3295-4DFC-B917-EF34A51BFE5F}">
      <dgm:prSet/>
      <dgm:spPr/>
      <dgm:t>
        <a:bodyPr/>
        <a:lstStyle/>
        <a:p>
          <a:endParaRPr lang="en-US"/>
        </a:p>
      </dgm:t>
    </dgm:pt>
    <dgm:pt modelId="{597A2173-8C79-44D8-8996-C7A9544B1885}" type="sibTrans" cxnId="{2C8DA747-3295-4DFC-B917-EF34A51BFE5F}">
      <dgm:prSet/>
      <dgm:spPr/>
      <dgm:t>
        <a:bodyPr/>
        <a:lstStyle/>
        <a:p>
          <a:endParaRPr lang="en-US"/>
        </a:p>
      </dgm:t>
    </dgm:pt>
    <dgm:pt modelId="{6347564F-D188-46B5-B82A-D68FAFBB778F}">
      <dgm:prSet/>
      <dgm:spPr/>
      <dgm:t>
        <a:bodyPr/>
        <a:lstStyle/>
        <a:p>
          <a:r>
            <a:rPr lang="en-US">
              <a:latin typeface="Bahnschrift SemiBold Condensed" panose="020B0502040204020203" pitchFamily="34" charset="0"/>
            </a:rPr>
            <a:t>Elaine  Stoermer-29				 Cynthia  Williams-27</a:t>
          </a:r>
        </a:p>
      </dgm:t>
    </dgm:pt>
    <dgm:pt modelId="{4655B532-6C4D-4013-8C39-AA06049097E6}" type="parTrans" cxnId="{9A0AAF5A-7D7E-4640-8F0E-2EF012AFBB90}">
      <dgm:prSet/>
      <dgm:spPr/>
      <dgm:t>
        <a:bodyPr/>
        <a:lstStyle/>
        <a:p>
          <a:endParaRPr lang="en-US"/>
        </a:p>
      </dgm:t>
    </dgm:pt>
    <dgm:pt modelId="{0AC6A927-F332-4FDF-B044-65405B0B3CAE}" type="sibTrans" cxnId="{9A0AAF5A-7D7E-4640-8F0E-2EF012AFBB90}">
      <dgm:prSet/>
      <dgm:spPr/>
      <dgm:t>
        <a:bodyPr/>
        <a:lstStyle/>
        <a:p>
          <a:endParaRPr lang="en-US"/>
        </a:p>
      </dgm:t>
    </dgm:pt>
    <dgm:pt modelId="{16B0B574-B6BD-4746-89D9-2099F349FC82}">
      <dgm:prSet/>
      <dgm:spPr/>
      <dgm:t>
        <a:bodyPr/>
        <a:lstStyle/>
        <a:p>
          <a:r>
            <a:rPr lang="en-US">
              <a:latin typeface="Bahnschrift SemiBold Condensed" panose="020B0502040204020203" pitchFamily="34" charset="0"/>
            </a:rPr>
            <a:t>Ellen Marie Leonetti-29			   Alan Michalak-26</a:t>
          </a:r>
        </a:p>
      </dgm:t>
    </dgm:pt>
    <dgm:pt modelId="{DB6C002D-144C-4E17-9F08-8BDC5DB7A878}" type="parTrans" cxnId="{EC6F77B8-4E2F-42FE-A070-F739D519EEBE}">
      <dgm:prSet/>
      <dgm:spPr/>
      <dgm:t>
        <a:bodyPr/>
        <a:lstStyle/>
        <a:p>
          <a:endParaRPr lang="en-US"/>
        </a:p>
      </dgm:t>
    </dgm:pt>
    <dgm:pt modelId="{51579137-74F9-4585-B2CA-630BD7A7FCFD}" type="sibTrans" cxnId="{EC6F77B8-4E2F-42FE-A070-F739D519EEBE}">
      <dgm:prSet/>
      <dgm:spPr/>
      <dgm:t>
        <a:bodyPr/>
        <a:lstStyle/>
        <a:p>
          <a:endParaRPr lang="en-US"/>
        </a:p>
      </dgm:t>
    </dgm:pt>
    <dgm:pt modelId="{D3BB2981-00F8-49BE-B80C-21E8927081DB}">
      <dgm:prSet/>
      <dgm:spPr/>
      <dgm:t>
        <a:bodyPr/>
        <a:lstStyle/>
        <a:p>
          <a:r>
            <a:rPr lang="en-US">
              <a:latin typeface="Bahnschrift SemiBold Condensed" panose="020B0502040204020203" pitchFamily="34" charset="0"/>
            </a:rPr>
            <a:t>Patricia Wilkerson-29			 John Armin Blaufuss-26</a:t>
          </a:r>
        </a:p>
      </dgm:t>
    </dgm:pt>
    <dgm:pt modelId="{692A1B24-2E4C-40CA-942E-B36D8D75E6E8}" type="parTrans" cxnId="{0DE2521A-AEE2-40B8-B559-E390F24466F4}">
      <dgm:prSet/>
      <dgm:spPr/>
      <dgm:t>
        <a:bodyPr/>
        <a:lstStyle/>
        <a:p>
          <a:endParaRPr lang="en-US"/>
        </a:p>
      </dgm:t>
    </dgm:pt>
    <dgm:pt modelId="{D274D049-4CD8-4FEA-9DFD-DA41C31A49B3}" type="sibTrans" cxnId="{0DE2521A-AEE2-40B8-B559-E390F24466F4}">
      <dgm:prSet/>
      <dgm:spPr/>
      <dgm:t>
        <a:bodyPr/>
        <a:lstStyle/>
        <a:p>
          <a:endParaRPr lang="en-US"/>
        </a:p>
      </dgm:t>
    </dgm:pt>
    <dgm:pt modelId="{AFE16EF9-3EB8-4EAF-BA03-C06CD3EBFB54}">
      <dgm:prSet/>
      <dgm:spPr/>
      <dgm:t>
        <a:bodyPr/>
        <a:lstStyle/>
        <a:p>
          <a:r>
            <a:rPr lang="en-US" b="0">
              <a:latin typeface="Bahnschrift SemiBold Condensed" panose="020B0502040204020203" pitchFamily="34" charset="0"/>
            </a:rPr>
            <a:t>Robert Kelsey-28				 Susan  Sugar-26</a:t>
          </a:r>
        </a:p>
      </dgm:t>
    </dgm:pt>
    <dgm:pt modelId="{4DBB94B3-CCBA-4E94-BCDA-E9BE86D16625}" type="parTrans" cxnId="{85D31487-EFE1-49FA-9016-719E60555125}">
      <dgm:prSet/>
      <dgm:spPr/>
      <dgm:t>
        <a:bodyPr/>
        <a:lstStyle/>
        <a:p>
          <a:endParaRPr lang="en-US"/>
        </a:p>
      </dgm:t>
    </dgm:pt>
    <dgm:pt modelId="{D5650077-E23D-40FF-A254-9DC61E72CB62}" type="sibTrans" cxnId="{85D31487-EFE1-49FA-9016-719E60555125}">
      <dgm:prSet/>
      <dgm:spPr/>
      <dgm:t>
        <a:bodyPr/>
        <a:lstStyle/>
        <a:p>
          <a:endParaRPr lang="en-US"/>
        </a:p>
      </dgm:t>
    </dgm:pt>
    <dgm:pt modelId="{8ED6241A-E83E-49BC-94F5-50D3994A979C}">
      <dgm:prSet/>
      <dgm:spPr/>
      <dgm:t>
        <a:bodyPr/>
        <a:lstStyle/>
        <a:p>
          <a:r>
            <a:rPr lang="en-US">
              <a:latin typeface="Bahnschrift SemiBold Condensed" panose="020B0502040204020203" pitchFamily="34" charset="0"/>
            </a:rPr>
            <a:t>Penny Gates-28				 Trevor  Fernandes-26</a:t>
          </a:r>
        </a:p>
      </dgm:t>
    </dgm:pt>
    <dgm:pt modelId="{C26CF94E-DD31-4245-AFBF-ACAB6CEB89C1}" type="parTrans" cxnId="{C68C7D04-BF95-44AB-9C8D-4518B48C30AE}">
      <dgm:prSet/>
      <dgm:spPr/>
      <dgm:t>
        <a:bodyPr/>
        <a:lstStyle/>
        <a:p>
          <a:endParaRPr lang="en-US"/>
        </a:p>
      </dgm:t>
    </dgm:pt>
    <dgm:pt modelId="{18FE34F3-A3C1-4A4F-9116-723658B979CD}" type="sibTrans" cxnId="{C68C7D04-BF95-44AB-9C8D-4518B48C30AE}">
      <dgm:prSet/>
      <dgm:spPr/>
      <dgm:t>
        <a:bodyPr/>
        <a:lstStyle/>
        <a:p>
          <a:endParaRPr lang="en-US"/>
        </a:p>
      </dgm:t>
    </dgm:pt>
    <dgm:pt modelId="{B14938B2-A1E2-43F3-894D-F45F7D3694D7}">
      <dgm:prSet/>
      <dgm:spPr/>
      <dgm:t>
        <a:bodyPr/>
        <a:lstStyle/>
        <a:p>
          <a:r>
            <a:rPr lang="en-US">
              <a:latin typeface="Bahnschrift SemiBold Condensed" panose="020B0502040204020203" pitchFamily="34" charset="0"/>
            </a:rPr>
            <a:t>Scheherazade Washington-28			 Stephen  Bucha-26</a:t>
          </a:r>
        </a:p>
      </dgm:t>
    </dgm:pt>
    <dgm:pt modelId="{FCDD512B-FDB4-4994-B015-DCBC198AEEBA}" type="parTrans" cxnId="{F2FA5953-74DE-4756-BE37-D988B7A89E3E}">
      <dgm:prSet/>
      <dgm:spPr/>
      <dgm:t>
        <a:bodyPr/>
        <a:lstStyle/>
        <a:p>
          <a:endParaRPr lang="en-US"/>
        </a:p>
      </dgm:t>
    </dgm:pt>
    <dgm:pt modelId="{B50713AD-FE79-4118-A691-D1F6E43006DF}" type="sibTrans" cxnId="{F2FA5953-74DE-4756-BE37-D988B7A89E3E}">
      <dgm:prSet/>
      <dgm:spPr/>
      <dgm:t>
        <a:bodyPr/>
        <a:lstStyle/>
        <a:p>
          <a:endParaRPr lang="en-US"/>
        </a:p>
      </dgm:t>
    </dgm:pt>
    <dgm:pt modelId="{66DFED34-E716-44E3-B74B-B3101214742E}" type="pres">
      <dgm:prSet presAssocID="{239671E7-5E8D-45F4-A54C-AECE91458DAC}" presName="vert0" presStyleCnt="0">
        <dgm:presLayoutVars>
          <dgm:dir/>
          <dgm:animOne val="branch"/>
          <dgm:animLvl val="lvl"/>
        </dgm:presLayoutVars>
      </dgm:prSet>
      <dgm:spPr/>
    </dgm:pt>
    <dgm:pt modelId="{44D03727-5DDC-4466-982A-485850F456FD}" type="pres">
      <dgm:prSet presAssocID="{3F4C75A2-457E-443F-B1FC-C5338853B474}" presName="thickLine" presStyleLbl="alignNode1" presStyleIdx="0" presStyleCnt="12"/>
      <dgm:spPr/>
    </dgm:pt>
    <dgm:pt modelId="{5E431BE5-0E1C-4C46-BFD5-08E1AAA8EAFD}" type="pres">
      <dgm:prSet presAssocID="{3F4C75A2-457E-443F-B1FC-C5338853B474}" presName="horz1" presStyleCnt="0"/>
      <dgm:spPr/>
    </dgm:pt>
    <dgm:pt modelId="{1ED84151-9E5F-446F-9D12-ECE239C4EF0E}" type="pres">
      <dgm:prSet presAssocID="{3F4C75A2-457E-443F-B1FC-C5338853B474}" presName="tx1" presStyleLbl="revTx" presStyleIdx="0" presStyleCnt="12"/>
      <dgm:spPr/>
    </dgm:pt>
    <dgm:pt modelId="{F05C46A1-EB87-424B-AF00-87DD475DD0EB}" type="pres">
      <dgm:prSet presAssocID="{3F4C75A2-457E-443F-B1FC-C5338853B474}" presName="vert1" presStyleCnt="0"/>
      <dgm:spPr/>
    </dgm:pt>
    <dgm:pt modelId="{042146EE-81EB-4048-8530-F61013125277}" type="pres">
      <dgm:prSet presAssocID="{8BD9BC13-E2A0-4BDC-9371-2B0EE78F2FD7}" presName="thickLine" presStyleLbl="alignNode1" presStyleIdx="1" presStyleCnt="12"/>
      <dgm:spPr/>
    </dgm:pt>
    <dgm:pt modelId="{BCC4B307-5360-4133-A128-0BFF6049AED3}" type="pres">
      <dgm:prSet presAssocID="{8BD9BC13-E2A0-4BDC-9371-2B0EE78F2FD7}" presName="horz1" presStyleCnt="0"/>
      <dgm:spPr/>
    </dgm:pt>
    <dgm:pt modelId="{09AD199A-BCF7-4C63-8B84-FFA355EFD38D}" type="pres">
      <dgm:prSet presAssocID="{8BD9BC13-E2A0-4BDC-9371-2B0EE78F2FD7}" presName="tx1" presStyleLbl="revTx" presStyleIdx="1" presStyleCnt="12"/>
      <dgm:spPr/>
    </dgm:pt>
    <dgm:pt modelId="{2DACF791-BE4B-4E8B-BB15-1CE41B0E52B0}" type="pres">
      <dgm:prSet presAssocID="{8BD9BC13-E2A0-4BDC-9371-2B0EE78F2FD7}" presName="vert1" presStyleCnt="0"/>
      <dgm:spPr/>
    </dgm:pt>
    <dgm:pt modelId="{6BE66C63-B82F-43BB-8104-6C3E786834E1}" type="pres">
      <dgm:prSet presAssocID="{805B9AB9-EDBB-48B5-976A-95B8D4C39348}" presName="thickLine" presStyleLbl="alignNode1" presStyleIdx="2" presStyleCnt="12"/>
      <dgm:spPr/>
    </dgm:pt>
    <dgm:pt modelId="{416B8BFD-6E31-464C-932F-B4ECFDC74A46}" type="pres">
      <dgm:prSet presAssocID="{805B9AB9-EDBB-48B5-976A-95B8D4C39348}" presName="horz1" presStyleCnt="0"/>
      <dgm:spPr/>
    </dgm:pt>
    <dgm:pt modelId="{AA64209E-3D65-440F-98CF-AD70B62250FA}" type="pres">
      <dgm:prSet presAssocID="{805B9AB9-EDBB-48B5-976A-95B8D4C39348}" presName="tx1" presStyleLbl="revTx" presStyleIdx="2" presStyleCnt="12"/>
      <dgm:spPr/>
    </dgm:pt>
    <dgm:pt modelId="{17A7B721-3A35-43C1-8102-7F6AA811E190}" type="pres">
      <dgm:prSet presAssocID="{805B9AB9-EDBB-48B5-976A-95B8D4C39348}" presName="vert1" presStyleCnt="0"/>
      <dgm:spPr/>
    </dgm:pt>
    <dgm:pt modelId="{AE591CB9-9F81-484F-BDE6-AACC5486E803}" type="pres">
      <dgm:prSet presAssocID="{E6C45110-B567-4336-89F7-2C0BF6CEF024}" presName="thickLine" presStyleLbl="alignNode1" presStyleIdx="3" presStyleCnt="12"/>
      <dgm:spPr/>
    </dgm:pt>
    <dgm:pt modelId="{546F6004-1570-4954-A3E6-B19F5D3A0115}" type="pres">
      <dgm:prSet presAssocID="{E6C45110-B567-4336-89F7-2C0BF6CEF024}" presName="horz1" presStyleCnt="0"/>
      <dgm:spPr/>
    </dgm:pt>
    <dgm:pt modelId="{F81E23F8-3A6C-4078-98B6-86B0E4DB7E98}" type="pres">
      <dgm:prSet presAssocID="{E6C45110-B567-4336-89F7-2C0BF6CEF024}" presName="tx1" presStyleLbl="revTx" presStyleIdx="3" presStyleCnt="12"/>
      <dgm:spPr/>
    </dgm:pt>
    <dgm:pt modelId="{32FA2BCF-621C-4DE3-B71B-63C89C98E8DD}" type="pres">
      <dgm:prSet presAssocID="{E6C45110-B567-4336-89F7-2C0BF6CEF024}" presName="vert1" presStyleCnt="0"/>
      <dgm:spPr/>
    </dgm:pt>
    <dgm:pt modelId="{09D75743-77AF-4529-AB0C-519103656656}" type="pres">
      <dgm:prSet presAssocID="{5D37C9E3-18D9-4ED9-9FDA-9EBE2A91D845}" presName="thickLine" presStyleLbl="alignNode1" presStyleIdx="4" presStyleCnt="12"/>
      <dgm:spPr/>
    </dgm:pt>
    <dgm:pt modelId="{679BCCF6-A9C5-42DF-BD4E-374A3B289C01}" type="pres">
      <dgm:prSet presAssocID="{5D37C9E3-18D9-4ED9-9FDA-9EBE2A91D845}" presName="horz1" presStyleCnt="0"/>
      <dgm:spPr/>
    </dgm:pt>
    <dgm:pt modelId="{5AA70033-F877-4816-91A1-38843DDBD33C}" type="pres">
      <dgm:prSet presAssocID="{5D37C9E3-18D9-4ED9-9FDA-9EBE2A91D845}" presName="tx1" presStyleLbl="revTx" presStyleIdx="4" presStyleCnt="12"/>
      <dgm:spPr/>
    </dgm:pt>
    <dgm:pt modelId="{0C01AA1E-8BB0-4F9E-AE15-29AF7DAF9245}" type="pres">
      <dgm:prSet presAssocID="{5D37C9E3-18D9-4ED9-9FDA-9EBE2A91D845}" presName="vert1" presStyleCnt="0"/>
      <dgm:spPr/>
    </dgm:pt>
    <dgm:pt modelId="{DF9F4FE5-02D1-440F-867B-777ABD050E51}" type="pres">
      <dgm:prSet presAssocID="{D7076955-FF99-4E10-B51E-5CC20E60E396}" presName="thickLine" presStyleLbl="alignNode1" presStyleIdx="5" presStyleCnt="12"/>
      <dgm:spPr/>
    </dgm:pt>
    <dgm:pt modelId="{C4DB0E22-5317-42ED-B56B-F51068DFD359}" type="pres">
      <dgm:prSet presAssocID="{D7076955-FF99-4E10-B51E-5CC20E60E396}" presName="horz1" presStyleCnt="0"/>
      <dgm:spPr/>
    </dgm:pt>
    <dgm:pt modelId="{77114FE0-5D3B-4015-B82A-A3FF31DC0A33}" type="pres">
      <dgm:prSet presAssocID="{D7076955-FF99-4E10-B51E-5CC20E60E396}" presName="tx1" presStyleLbl="revTx" presStyleIdx="5" presStyleCnt="12"/>
      <dgm:spPr/>
    </dgm:pt>
    <dgm:pt modelId="{FF674DEC-F14D-4ABE-941E-A60788EFFFF7}" type="pres">
      <dgm:prSet presAssocID="{D7076955-FF99-4E10-B51E-5CC20E60E396}" presName="vert1" presStyleCnt="0"/>
      <dgm:spPr/>
    </dgm:pt>
    <dgm:pt modelId="{555A7445-53C5-41D4-9605-3663C076B052}" type="pres">
      <dgm:prSet presAssocID="{6347564F-D188-46B5-B82A-D68FAFBB778F}" presName="thickLine" presStyleLbl="alignNode1" presStyleIdx="6" presStyleCnt="12"/>
      <dgm:spPr/>
    </dgm:pt>
    <dgm:pt modelId="{C28A599F-324F-4460-ABEC-A1B9EE5632E3}" type="pres">
      <dgm:prSet presAssocID="{6347564F-D188-46B5-B82A-D68FAFBB778F}" presName="horz1" presStyleCnt="0"/>
      <dgm:spPr/>
    </dgm:pt>
    <dgm:pt modelId="{68DA6019-9E90-4B10-BBBB-8C9AE740EDC9}" type="pres">
      <dgm:prSet presAssocID="{6347564F-D188-46B5-B82A-D68FAFBB778F}" presName="tx1" presStyleLbl="revTx" presStyleIdx="6" presStyleCnt="12"/>
      <dgm:spPr/>
    </dgm:pt>
    <dgm:pt modelId="{0E178F7E-E2AF-4B56-A40E-F585B9D94F32}" type="pres">
      <dgm:prSet presAssocID="{6347564F-D188-46B5-B82A-D68FAFBB778F}" presName="vert1" presStyleCnt="0"/>
      <dgm:spPr/>
    </dgm:pt>
    <dgm:pt modelId="{55D1296A-ADED-40F3-A044-7A43B7C6E47C}" type="pres">
      <dgm:prSet presAssocID="{16B0B574-B6BD-4746-89D9-2099F349FC82}" presName="thickLine" presStyleLbl="alignNode1" presStyleIdx="7" presStyleCnt="12"/>
      <dgm:spPr/>
    </dgm:pt>
    <dgm:pt modelId="{75251621-B4F5-4614-98B8-5AF9306FABB7}" type="pres">
      <dgm:prSet presAssocID="{16B0B574-B6BD-4746-89D9-2099F349FC82}" presName="horz1" presStyleCnt="0"/>
      <dgm:spPr/>
    </dgm:pt>
    <dgm:pt modelId="{E0AEE464-1D69-4EA4-87F1-A2D6AA04180B}" type="pres">
      <dgm:prSet presAssocID="{16B0B574-B6BD-4746-89D9-2099F349FC82}" presName="tx1" presStyleLbl="revTx" presStyleIdx="7" presStyleCnt="12"/>
      <dgm:spPr/>
    </dgm:pt>
    <dgm:pt modelId="{ABA9A67E-76AA-4230-8F09-75788FFA30C0}" type="pres">
      <dgm:prSet presAssocID="{16B0B574-B6BD-4746-89D9-2099F349FC82}" presName="vert1" presStyleCnt="0"/>
      <dgm:spPr/>
    </dgm:pt>
    <dgm:pt modelId="{028CB1F5-1EE6-4373-89D7-24301AE5CB92}" type="pres">
      <dgm:prSet presAssocID="{D3BB2981-00F8-49BE-B80C-21E8927081DB}" presName="thickLine" presStyleLbl="alignNode1" presStyleIdx="8" presStyleCnt="12"/>
      <dgm:spPr/>
    </dgm:pt>
    <dgm:pt modelId="{45616816-B1B5-4F9C-B5E7-0E260F0FA490}" type="pres">
      <dgm:prSet presAssocID="{D3BB2981-00F8-49BE-B80C-21E8927081DB}" presName="horz1" presStyleCnt="0"/>
      <dgm:spPr/>
    </dgm:pt>
    <dgm:pt modelId="{B3B33CE7-A64A-4D7B-8486-AC967C86E491}" type="pres">
      <dgm:prSet presAssocID="{D3BB2981-00F8-49BE-B80C-21E8927081DB}" presName="tx1" presStyleLbl="revTx" presStyleIdx="8" presStyleCnt="12"/>
      <dgm:spPr/>
    </dgm:pt>
    <dgm:pt modelId="{065EEB83-A930-4900-86D5-965D7CFD454D}" type="pres">
      <dgm:prSet presAssocID="{D3BB2981-00F8-49BE-B80C-21E8927081DB}" presName="vert1" presStyleCnt="0"/>
      <dgm:spPr/>
    </dgm:pt>
    <dgm:pt modelId="{86F7F419-74AE-4C98-A1C7-D6BA594EA8A1}" type="pres">
      <dgm:prSet presAssocID="{AFE16EF9-3EB8-4EAF-BA03-C06CD3EBFB54}" presName="thickLine" presStyleLbl="alignNode1" presStyleIdx="9" presStyleCnt="12"/>
      <dgm:spPr/>
    </dgm:pt>
    <dgm:pt modelId="{C597A519-5C6D-45B4-B97E-7D7F053108C6}" type="pres">
      <dgm:prSet presAssocID="{AFE16EF9-3EB8-4EAF-BA03-C06CD3EBFB54}" presName="horz1" presStyleCnt="0"/>
      <dgm:spPr/>
    </dgm:pt>
    <dgm:pt modelId="{42D65FF6-4690-466B-9EEF-578E1F2DEEAE}" type="pres">
      <dgm:prSet presAssocID="{AFE16EF9-3EB8-4EAF-BA03-C06CD3EBFB54}" presName="tx1" presStyleLbl="revTx" presStyleIdx="9" presStyleCnt="12"/>
      <dgm:spPr/>
    </dgm:pt>
    <dgm:pt modelId="{F92BE276-689D-4210-8084-75530DFFA118}" type="pres">
      <dgm:prSet presAssocID="{AFE16EF9-3EB8-4EAF-BA03-C06CD3EBFB54}" presName="vert1" presStyleCnt="0"/>
      <dgm:spPr/>
    </dgm:pt>
    <dgm:pt modelId="{21680925-E523-46B5-A5FC-3152E3772D2B}" type="pres">
      <dgm:prSet presAssocID="{8ED6241A-E83E-49BC-94F5-50D3994A979C}" presName="thickLine" presStyleLbl="alignNode1" presStyleIdx="10" presStyleCnt="12"/>
      <dgm:spPr/>
    </dgm:pt>
    <dgm:pt modelId="{4A6EBBE8-823C-430D-9891-5B03CD9071B2}" type="pres">
      <dgm:prSet presAssocID="{8ED6241A-E83E-49BC-94F5-50D3994A979C}" presName="horz1" presStyleCnt="0"/>
      <dgm:spPr/>
    </dgm:pt>
    <dgm:pt modelId="{15AF74C8-9893-4607-901A-AA628BAF33B3}" type="pres">
      <dgm:prSet presAssocID="{8ED6241A-E83E-49BC-94F5-50D3994A979C}" presName="tx1" presStyleLbl="revTx" presStyleIdx="10" presStyleCnt="12"/>
      <dgm:spPr/>
    </dgm:pt>
    <dgm:pt modelId="{5F8C44D5-931A-4941-9765-9E81426A51D7}" type="pres">
      <dgm:prSet presAssocID="{8ED6241A-E83E-49BC-94F5-50D3994A979C}" presName="vert1" presStyleCnt="0"/>
      <dgm:spPr/>
    </dgm:pt>
    <dgm:pt modelId="{8F461CFB-48B1-4C72-BDE0-DDE1F8AAE8B3}" type="pres">
      <dgm:prSet presAssocID="{B14938B2-A1E2-43F3-894D-F45F7D3694D7}" presName="thickLine" presStyleLbl="alignNode1" presStyleIdx="11" presStyleCnt="12"/>
      <dgm:spPr/>
    </dgm:pt>
    <dgm:pt modelId="{71D5916E-644C-47E4-997F-C85D0A2298BB}" type="pres">
      <dgm:prSet presAssocID="{B14938B2-A1E2-43F3-894D-F45F7D3694D7}" presName="horz1" presStyleCnt="0"/>
      <dgm:spPr/>
    </dgm:pt>
    <dgm:pt modelId="{60F81A29-9F4E-4AE5-81AD-EB3C6E98D5AC}" type="pres">
      <dgm:prSet presAssocID="{B14938B2-A1E2-43F3-894D-F45F7D3694D7}" presName="tx1" presStyleLbl="revTx" presStyleIdx="11" presStyleCnt="12"/>
      <dgm:spPr/>
    </dgm:pt>
    <dgm:pt modelId="{00EA5335-42F4-489B-8541-7A004175BF4E}" type="pres">
      <dgm:prSet presAssocID="{B14938B2-A1E2-43F3-894D-F45F7D3694D7}" presName="vert1" presStyleCnt="0"/>
      <dgm:spPr/>
    </dgm:pt>
  </dgm:ptLst>
  <dgm:cxnLst>
    <dgm:cxn modelId="{C68C7D04-BF95-44AB-9C8D-4518B48C30AE}" srcId="{239671E7-5E8D-45F4-A54C-AECE91458DAC}" destId="{8ED6241A-E83E-49BC-94F5-50D3994A979C}" srcOrd="10" destOrd="0" parTransId="{C26CF94E-DD31-4245-AFBF-ACAB6CEB89C1}" sibTransId="{18FE34F3-A3C1-4A4F-9116-723658B979CD}"/>
    <dgm:cxn modelId="{0DE2521A-AEE2-40B8-B559-E390F24466F4}" srcId="{239671E7-5E8D-45F4-A54C-AECE91458DAC}" destId="{D3BB2981-00F8-49BE-B80C-21E8927081DB}" srcOrd="8" destOrd="0" parTransId="{692A1B24-2E4C-40CA-942E-B36D8D75E6E8}" sibTransId="{D274D049-4CD8-4FEA-9DFD-DA41C31A49B3}"/>
    <dgm:cxn modelId="{F597D928-EFB0-4649-AB59-BB7A77BB13D0}" srcId="{239671E7-5E8D-45F4-A54C-AECE91458DAC}" destId="{8BD9BC13-E2A0-4BDC-9371-2B0EE78F2FD7}" srcOrd="1" destOrd="0" parTransId="{3116B738-5721-4641-8DEA-926A5C41D728}" sibTransId="{5DAA46A5-8216-4CA7-B8B5-81961A58B7B3}"/>
    <dgm:cxn modelId="{FFFED42E-1077-4441-8D9A-7125895F116D}" type="presOf" srcId="{D3BB2981-00F8-49BE-B80C-21E8927081DB}" destId="{B3B33CE7-A64A-4D7B-8486-AC967C86E491}" srcOrd="0" destOrd="0" presId="urn:microsoft.com/office/officeart/2008/layout/LinedList"/>
    <dgm:cxn modelId="{318A415C-0CF6-48C8-8EDE-66496FA7EAEF}" type="presOf" srcId="{8ED6241A-E83E-49BC-94F5-50D3994A979C}" destId="{15AF74C8-9893-4607-901A-AA628BAF33B3}" srcOrd="0" destOrd="0" presId="urn:microsoft.com/office/officeart/2008/layout/LinedList"/>
    <dgm:cxn modelId="{8707A760-8315-4EBF-8539-B6BD5A009DCE}" type="presOf" srcId="{239671E7-5E8D-45F4-A54C-AECE91458DAC}" destId="{66DFED34-E716-44E3-B74B-B3101214742E}" srcOrd="0" destOrd="0" presId="urn:microsoft.com/office/officeart/2008/layout/LinedList"/>
    <dgm:cxn modelId="{5CC31964-B0E8-4BCA-8C48-FAB86F4A0EE2}" type="presOf" srcId="{5D37C9E3-18D9-4ED9-9FDA-9EBE2A91D845}" destId="{5AA70033-F877-4816-91A1-38843DDBD33C}" srcOrd="0" destOrd="0" presId="urn:microsoft.com/office/officeart/2008/layout/LinedList"/>
    <dgm:cxn modelId="{2C8DA747-3295-4DFC-B917-EF34A51BFE5F}" srcId="{239671E7-5E8D-45F4-A54C-AECE91458DAC}" destId="{D7076955-FF99-4E10-B51E-5CC20E60E396}" srcOrd="5" destOrd="0" parTransId="{B6189101-CC4A-4326-949E-6622141D5B19}" sibTransId="{597A2173-8C79-44D8-8996-C7A9544B1885}"/>
    <dgm:cxn modelId="{2CF6836C-9AA1-4185-B27C-B88055CD66FF}" type="presOf" srcId="{B14938B2-A1E2-43F3-894D-F45F7D3694D7}" destId="{60F81A29-9F4E-4AE5-81AD-EB3C6E98D5AC}" srcOrd="0" destOrd="0" presId="urn:microsoft.com/office/officeart/2008/layout/LinedList"/>
    <dgm:cxn modelId="{39D5D66C-6EBA-4C45-82FE-3CD984652664}" srcId="{239671E7-5E8D-45F4-A54C-AECE91458DAC}" destId="{3F4C75A2-457E-443F-B1FC-C5338853B474}" srcOrd="0" destOrd="0" parTransId="{6C404653-B358-4709-9F92-01A20ECB5E53}" sibTransId="{A83D35EE-72B9-467A-9C81-F754847239A9}"/>
    <dgm:cxn modelId="{F2FA5953-74DE-4756-BE37-D988B7A89E3E}" srcId="{239671E7-5E8D-45F4-A54C-AECE91458DAC}" destId="{B14938B2-A1E2-43F3-894D-F45F7D3694D7}" srcOrd="11" destOrd="0" parTransId="{FCDD512B-FDB4-4994-B015-DCBC198AEEBA}" sibTransId="{B50713AD-FE79-4118-A691-D1F6E43006DF}"/>
    <dgm:cxn modelId="{076EAB54-23DA-4479-B58D-66FA4661637F}" srcId="{239671E7-5E8D-45F4-A54C-AECE91458DAC}" destId="{E6C45110-B567-4336-89F7-2C0BF6CEF024}" srcOrd="3" destOrd="0" parTransId="{47C302B0-0154-4404-9D7C-1173A7592B4D}" sibTransId="{9342714A-5CB4-4A13-BA00-FDB24054939F}"/>
    <dgm:cxn modelId="{42171378-5AA6-494E-96EE-91788A8E3F58}" srcId="{239671E7-5E8D-45F4-A54C-AECE91458DAC}" destId="{5D37C9E3-18D9-4ED9-9FDA-9EBE2A91D845}" srcOrd="4" destOrd="0" parTransId="{B6C8A26F-BB0F-4CE5-8FFD-91F98853F1AC}" sibTransId="{29482563-205B-43E4-9C2D-8440D9856054}"/>
    <dgm:cxn modelId="{9E61CA59-583F-4C54-9B0F-84D1AB2659A8}" type="presOf" srcId="{3F4C75A2-457E-443F-B1FC-C5338853B474}" destId="{1ED84151-9E5F-446F-9D12-ECE239C4EF0E}" srcOrd="0" destOrd="0" presId="urn:microsoft.com/office/officeart/2008/layout/LinedList"/>
    <dgm:cxn modelId="{1232175A-72BD-4D86-B415-A280CF6DA45F}" type="presOf" srcId="{8BD9BC13-E2A0-4BDC-9371-2B0EE78F2FD7}" destId="{09AD199A-BCF7-4C63-8B84-FFA355EFD38D}" srcOrd="0" destOrd="0" presId="urn:microsoft.com/office/officeart/2008/layout/LinedList"/>
    <dgm:cxn modelId="{9A0AAF5A-7D7E-4640-8F0E-2EF012AFBB90}" srcId="{239671E7-5E8D-45F4-A54C-AECE91458DAC}" destId="{6347564F-D188-46B5-B82A-D68FAFBB778F}" srcOrd="6" destOrd="0" parTransId="{4655B532-6C4D-4013-8C39-AA06049097E6}" sibTransId="{0AC6A927-F332-4FDF-B044-65405B0B3CAE}"/>
    <dgm:cxn modelId="{E7365785-2EFE-45DC-AEE2-54F0806DD06B}" type="presOf" srcId="{E6C45110-B567-4336-89F7-2C0BF6CEF024}" destId="{F81E23F8-3A6C-4078-98B6-86B0E4DB7E98}" srcOrd="0" destOrd="0" presId="urn:microsoft.com/office/officeart/2008/layout/LinedList"/>
    <dgm:cxn modelId="{85D31487-EFE1-49FA-9016-719E60555125}" srcId="{239671E7-5E8D-45F4-A54C-AECE91458DAC}" destId="{AFE16EF9-3EB8-4EAF-BA03-C06CD3EBFB54}" srcOrd="9" destOrd="0" parTransId="{4DBB94B3-CCBA-4E94-BCDA-E9BE86D16625}" sibTransId="{D5650077-E23D-40FF-A254-9DC61E72CB62}"/>
    <dgm:cxn modelId="{EB230D96-7996-4F4C-8360-1F27AB7DF37C}" type="presOf" srcId="{805B9AB9-EDBB-48B5-976A-95B8D4C39348}" destId="{AA64209E-3D65-440F-98CF-AD70B62250FA}" srcOrd="0" destOrd="0" presId="urn:microsoft.com/office/officeart/2008/layout/LinedList"/>
    <dgm:cxn modelId="{A8CACC9B-6727-4C97-BE86-8B72D80FB67C}" type="presOf" srcId="{D7076955-FF99-4E10-B51E-5CC20E60E396}" destId="{77114FE0-5D3B-4015-B82A-A3FF31DC0A33}" srcOrd="0" destOrd="0" presId="urn:microsoft.com/office/officeart/2008/layout/LinedList"/>
    <dgm:cxn modelId="{E809549F-9194-4606-8F6A-E70F19F1E509}" type="presOf" srcId="{16B0B574-B6BD-4746-89D9-2099F349FC82}" destId="{E0AEE464-1D69-4EA4-87F1-A2D6AA04180B}" srcOrd="0" destOrd="0" presId="urn:microsoft.com/office/officeart/2008/layout/LinedList"/>
    <dgm:cxn modelId="{97277FAF-BC3C-4072-9ABC-BB23BF924D8A}" type="presOf" srcId="{6347564F-D188-46B5-B82A-D68FAFBB778F}" destId="{68DA6019-9E90-4B10-BBBB-8C9AE740EDC9}" srcOrd="0" destOrd="0" presId="urn:microsoft.com/office/officeart/2008/layout/LinedList"/>
    <dgm:cxn modelId="{EC6F77B8-4E2F-42FE-A070-F739D519EEBE}" srcId="{239671E7-5E8D-45F4-A54C-AECE91458DAC}" destId="{16B0B574-B6BD-4746-89D9-2099F349FC82}" srcOrd="7" destOrd="0" parTransId="{DB6C002D-144C-4E17-9F08-8BDC5DB7A878}" sibTransId="{51579137-74F9-4585-B2CA-630BD7A7FCFD}"/>
    <dgm:cxn modelId="{345ABFD1-967F-4E9C-A0B8-60D8DA49EEFF}" srcId="{239671E7-5E8D-45F4-A54C-AECE91458DAC}" destId="{805B9AB9-EDBB-48B5-976A-95B8D4C39348}" srcOrd="2" destOrd="0" parTransId="{A98B4228-D1C2-43A3-998A-9F3486A55B35}" sibTransId="{BB1F70F3-B83D-4D40-8231-910E52078B64}"/>
    <dgm:cxn modelId="{8DCD2FDC-4670-488A-AEF4-083C5D22A979}" type="presOf" srcId="{AFE16EF9-3EB8-4EAF-BA03-C06CD3EBFB54}" destId="{42D65FF6-4690-466B-9EEF-578E1F2DEEAE}" srcOrd="0" destOrd="0" presId="urn:microsoft.com/office/officeart/2008/layout/LinedList"/>
    <dgm:cxn modelId="{CBED953E-954E-463B-84B5-707659290403}" type="presParOf" srcId="{66DFED34-E716-44E3-B74B-B3101214742E}" destId="{44D03727-5DDC-4466-982A-485850F456FD}" srcOrd="0" destOrd="0" presId="urn:microsoft.com/office/officeart/2008/layout/LinedList"/>
    <dgm:cxn modelId="{5B12818B-E95A-43F1-A918-9FBD83CA456C}" type="presParOf" srcId="{66DFED34-E716-44E3-B74B-B3101214742E}" destId="{5E431BE5-0E1C-4C46-BFD5-08E1AAA8EAFD}" srcOrd="1" destOrd="0" presId="urn:microsoft.com/office/officeart/2008/layout/LinedList"/>
    <dgm:cxn modelId="{F8CA15EE-A10C-45F1-87CA-BBB0821ABCC2}" type="presParOf" srcId="{5E431BE5-0E1C-4C46-BFD5-08E1AAA8EAFD}" destId="{1ED84151-9E5F-446F-9D12-ECE239C4EF0E}" srcOrd="0" destOrd="0" presId="urn:microsoft.com/office/officeart/2008/layout/LinedList"/>
    <dgm:cxn modelId="{09A7E971-76C7-4220-9547-A6433F4BBCFE}" type="presParOf" srcId="{5E431BE5-0E1C-4C46-BFD5-08E1AAA8EAFD}" destId="{F05C46A1-EB87-424B-AF00-87DD475DD0EB}" srcOrd="1" destOrd="0" presId="urn:microsoft.com/office/officeart/2008/layout/LinedList"/>
    <dgm:cxn modelId="{571ADD15-A8FA-4D1E-8C20-C2B2D14FFF98}" type="presParOf" srcId="{66DFED34-E716-44E3-B74B-B3101214742E}" destId="{042146EE-81EB-4048-8530-F61013125277}" srcOrd="2" destOrd="0" presId="urn:microsoft.com/office/officeart/2008/layout/LinedList"/>
    <dgm:cxn modelId="{5092A8F6-F88E-4D86-9C50-DDBD80738310}" type="presParOf" srcId="{66DFED34-E716-44E3-B74B-B3101214742E}" destId="{BCC4B307-5360-4133-A128-0BFF6049AED3}" srcOrd="3" destOrd="0" presId="urn:microsoft.com/office/officeart/2008/layout/LinedList"/>
    <dgm:cxn modelId="{A2844E7A-0BF7-414C-A32B-C07BDE5618A0}" type="presParOf" srcId="{BCC4B307-5360-4133-A128-0BFF6049AED3}" destId="{09AD199A-BCF7-4C63-8B84-FFA355EFD38D}" srcOrd="0" destOrd="0" presId="urn:microsoft.com/office/officeart/2008/layout/LinedList"/>
    <dgm:cxn modelId="{2587524A-1C5D-44C0-ACB2-DAB263F3FF2B}" type="presParOf" srcId="{BCC4B307-5360-4133-A128-0BFF6049AED3}" destId="{2DACF791-BE4B-4E8B-BB15-1CE41B0E52B0}" srcOrd="1" destOrd="0" presId="urn:microsoft.com/office/officeart/2008/layout/LinedList"/>
    <dgm:cxn modelId="{779F8F8A-87AF-4934-A25F-A60E722F0CDF}" type="presParOf" srcId="{66DFED34-E716-44E3-B74B-B3101214742E}" destId="{6BE66C63-B82F-43BB-8104-6C3E786834E1}" srcOrd="4" destOrd="0" presId="urn:microsoft.com/office/officeart/2008/layout/LinedList"/>
    <dgm:cxn modelId="{1FD9C269-9F2A-4701-91D6-13428467AB10}" type="presParOf" srcId="{66DFED34-E716-44E3-B74B-B3101214742E}" destId="{416B8BFD-6E31-464C-932F-B4ECFDC74A46}" srcOrd="5" destOrd="0" presId="urn:microsoft.com/office/officeart/2008/layout/LinedList"/>
    <dgm:cxn modelId="{95066AA2-51F3-4F93-8689-6F862E60CA57}" type="presParOf" srcId="{416B8BFD-6E31-464C-932F-B4ECFDC74A46}" destId="{AA64209E-3D65-440F-98CF-AD70B62250FA}" srcOrd="0" destOrd="0" presId="urn:microsoft.com/office/officeart/2008/layout/LinedList"/>
    <dgm:cxn modelId="{5EFB0DB2-7DFF-4BFC-9DB7-76493305F6E7}" type="presParOf" srcId="{416B8BFD-6E31-464C-932F-B4ECFDC74A46}" destId="{17A7B721-3A35-43C1-8102-7F6AA811E190}" srcOrd="1" destOrd="0" presId="urn:microsoft.com/office/officeart/2008/layout/LinedList"/>
    <dgm:cxn modelId="{5058121E-C979-4EA5-9FC6-CB6B5F84C183}" type="presParOf" srcId="{66DFED34-E716-44E3-B74B-B3101214742E}" destId="{AE591CB9-9F81-484F-BDE6-AACC5486E803}" srcOrd="6" destOrd="0" presId="urn:microsoft.com/office/officeart/2008/layout/LinedList"/>
    <dgm:cxn modelId="{C379DBF3-492E-4762-893D-F75B806A2B01}" type="presParOf" srcId="{66DFED34-E716-44E3-B74B-B3101214742E}" destId="{546F6004-1570-4954-A3E6-B19F5D3A0115}" srcOrd="7" destOrd="0" presId="urn:microsoft.com/office/officeart/2008/layout/LinedList"/>
    <dgm:cxn modelId="{DD0F8313-FDA7-4686-B69E-65117E573F2D}" type="presParOf" srcId="{546F6004-1570-4954-A3E6-B19F5D3A0115}" destId="{F81E23F8-3A6C-4078-98B6-86B0E4DB7E98}" srcOrd="0" destOrd="0" presId="urn:microsoft.com/office/officeart/2008/layout/LinedList"/>
    <dgm:cxn modelId="{97C81810-AD07-4B7E-A9CA-EC26388BD9B9}" type="presParOf" srcId="{546F6004-1570-4954-A3E6-B19F5D3A0115}" destId="{32FA2BCF-621C-4DE3-B71B-63C89C98E8DD}" srcOrd="1" destOrd="0" presId="urn:microsoft.com/office/officeart/2008/layout/LinedList"/>
    <dgm:cxn modelId="{48486999-0B39-4F36-9DDA-4B67FC6F2FFC}" type="presParOf" srcId="{66DFED34-E716-44E3-B74B-B3101214742E}" destId="{09D75743-77AF-4529-AB0C-519103656656}" srcOrd="8" destOrd="0" presId="urn:microsoft.com/office/officeart/2008/layout/LinedList"/>
    <dgm:cxn modelId="{968D48C0-39C7-49A4-BDE2-E30916C79FFA}" type="presParOf" srcId="{66DFED34-E716-44E3-B74B-B3101214742E}" destId="{679BCCF6-A9C5-42DF-BD4E-374A3B289C01}" srcOrd="9" destOrd="0" presId="urn:microsoft.com/office/officeart/2008/layout/LinedList"/>
    <dgm:cxn modelId="{E5AAF4AC-7CD5-4DA1-A553-EAF57B9490AE}" type="presParOf" srcId="{679BCCF6-A9C5-42DF-BD4E-374A3B289C01}" destId="{5AA70033-F877-4816-91A1-38843DDBD33C}" srcOrd="0" destOrd="0" presId="urn:microsoft.com/office/officeart/2008/layout/LinedList"/>
    <dgm:cxn modelId="{7B896344-2521-4CB5-9A0E-D0C6306CCEEB}" type="presParOf" srcId="{679BCCF6-A9C5-42DF-BD4E-374A3B289C01}" destId="{0C01AA1E-8BB0-4F9E-AE15-29AF7DAF9245}" srcOrd="1" destOrd="0" presId="urn:microsoft.com/office/officeart/2008/layout/LinedList"/>
    <dgm:cxn modelId="{1CDEE672-9D7A-45EF-969D-ECE6A906D960}" type="presParOf" srcId="{66DFED34-E716-44E3-B74B-B3101214742E}" destId="{DF9F4FE5-02D1-440F-867B-777ABD050E51}" srcOrd="10" destOrd="0" presId="urn:microsoft.com/office/officeart/2008/layout/LinedList"/>
    <dgm:cxn modelId="{56CA9EA5-455C-4EA4-A3BA-50C42A40339B}" type="presParOf" srcId="{66DFED34-E716-44E3-B74B-B3101214742E}" destId="{C4DB0E22-5317-42ED-B56B-F51068DFD359}" srcOrd="11" destOrd="0" presId="urn:microsoft.com/office/officeart/2008/layout/LinedList"/>
    <dgm:cxn modelId="{3A01BBEC-2C06-43B6-9050-078B1EA49132}" type="presParOf" srcId="{C4DB0E22-5317-42ED-B56B-F51068DFD359}" destId="{77114FE0-5D3B-4015-B82A-A3FF31DC0A33}" srcOrd="0" destOrd="0" presId="urn:microsoft.com/office/officeart/2008/layout/LinedList"/>
    <dgm:cxn modelId="{3C6022F5-4304-41D0-8FE4-62D12605FBFC}" type="presParOf" srcId="{C4DB0E22-5317-42ED-B56B-F51068DFD359}" destId="{FF674DEC-F14D-4ABE-941E-A60788EFFFF7}" srcOrd="1" destOrd="0" presId="urn:microsoft.com/office/officeart/2008/layout/LinedList"/>
    <dgm:cxn modelId="{E055E587-3AFA-4688-ACE5-87829BAB797B}" type="presParOf" srcId="{66DFED34-E716-44E3-B74B-B3101214742E}" destId="{555A7445-53C5-41D4-9605-3663C076B052}" srcOrd="12" destOrd="0" presId="urn:microsoft.com/office/officeart/2008/layout/LinedList"/>
    <dgm:cxn modelId="{143B883A-3720-435B-BF21-12D726CBBCEB}" type="presParOf" srcId="{66DFED34-E716-44E3-B74B-B3101214742E}" destId="{C28A599F-324F-4460-ABEC-A1B9EE5632E3}" srcOrd="13" destOrd="0" presId="urn:microsoft.com/office/officeart/2008/layout/LinedList"/>
    <dgm:cxn modelId="{CCD07C62-6CB7-409D-96D5-209D2349783F}" type="presParOf" srcId="{C28A599F-324F-4460-ABEC-A1B9EE5632E3}" destId="{68DA6019-9E90-4B10-BBBB-8C9AE740EDC9}" srcOrd="0" destOrd="0" presId="urn:microsoft.com/office/officeart/2008/layout/LinedList"/>
    <dgm:cxn modelId="{09BE17FC-D4E4-4881-8FCF-D3836F03B948}" type="presParOf" srcId="{C28A599F-324F-4460-ABEC-A1B9EE5632E3}" destId="{0E178F7E-E2AF-4B56-A40E-F585B9D94F32}" srcOrd="1" destOrd="0" presId="urn:microsoft.com/office/officeart/2008/layout/LinedList"/>
    <dgm:cxn modelId="{D787E1CB-2B10-4352-B9E1-008095D0213A}" type="presParOf" srcId="{66DFED34-E716-44E3-B74B-B3101214742E}" destId="{55D1296A-ADED-40F3-A044-7A43B7C6E47C}" srcOrd="14" destOrd="0" presId="urn:microsoft.com/office/officeart/2008/layout/LinedList"/>
    <dgm:cxn modelId="{A6E9F4A8-D4E8-4F13-B0FF-044CFFCFAB44}" type="presParOf" srcId="{66DFED34-E716-44E3-B74B-B3101214742E}" destId="{75251621-B4F5-4614-98B8-5AF9306FABB7}" srcOrd="15" destOrd="0" presId="urn:microsoft.com/office/officeart/2008/layout/LinedList"/>
    <dgm:cxn modelId="{E697C500-4DAB-406A-9D98-EF1FDAEF462C}" type="presParOf" srcId="{75251621-B4F5-4614-98B8-5AF9306FABB7}" destId="{E0AEE464-1D69-4EA4-87F1-A2D6AA04180B}" srcOrd="0" destOrd="0" presId="urn:microsoft.com/office/officeart/2008/layout/LinedList"/>
    <dgm:cxn modelId="{0DD67460-FC57-453C-AABC-69A7582F2179}" type="presParOf" srcId="{75251621-B4F5-4614-98B8-5AF9306FABB7}" destId="{ABA9A67E-76AA-4230-8F09-75788FFA30C0}" srcOrd="1" destOrd="0" presId="urn:microsoft.com/office/officeart/2008/layout/LinedList"/>
    <dgm:cxn modelId="{EA79084F-C2DB-407D-B74C-BB2D0C1803CF}" type="presParOf" srcId="{66DFED34-E716-44E3-B74B-B3101214742E}" destId="{028CB1F5-1EE6-4373-89D7-24301AE5CB92}" srcOrd="16" destOrd="0" presId="urn:microsoft.com/office/officeart/2008/layout/LinedList"/>
    <dgm:cxn modelId="{0F95E14A-93B9-4162-9E0A-D03C8609BD19}" type="presParOf" srcId="{66DFED34-E716-44E3-B74B-B3101214742E}" destId="{45616816-B1B5-4F9C-B5E7-0E260F0FA490}" srcOrd="17" destOrd="0" presId="urn:microsoft.com/office/officeart/2008/layout/LinedList"/>
    <dgm:cxn modelId="{4EB9FF6E-751B-4B32-A1FA-4E78D3AB74A2}" type="presParOf" srcId="{45616816-B1B5-4F9C-B5E7-0E260F0FA490}" destId="{B3B33CE7-A64A-4D7B-8486-AC967C86E491}" srcOrd="0" destOrd="0" presId="urn:microsoft.com/office/officeart/2008/layout/LinedList"/>
    <dgm:cxn modelId="{231275BD-C00A-42ED-9BA0-3DA5DCFE159E}" type="presParOf" srcId="{45616816-B1B5-4F9C-B5E7-0E260F0FA490}" destId="{065EEB83-A930-4900-86D5-965D7CFD454D}" srcOrd="1" destOrd="0" presId="urn:microsoft.com/office/officeart/2008/layout/LinedList"/>
    <dgm:cxn modelId="{01EF9A75-EC90-49E7-B392-D29133F27BC9}" type="presParOf" srcId="{66DFED34-E716-44E3-B74B-B3101214742E}" destId="{86F7F419-74AE-4C98-A1C7-D6BA594EA8A1}" srcOrd="18" destOrd="0" presId="urn:microsoft.com/office/officeart/2008/layout/LinedList"/>
    <dgm:cxn modelId="{B41FA4C7-8094-427E-9A2E-728DBBFA48F4}" type="presParOf" srcId="{66DFED34-E716-44E3-B74B-B3101214742E}" destId="{C597A519-5C6D-45B4-B97E-7D7F053108C6}" srcOrd="19" destOrd="0" presId="urn:microsoft.com/office/officeart/2008/layout/LinedList"/>
    <dgm:cxn modelId="{323EAA3C-1587-4905-BAE5-629A982B8CCF}" type="presParOf" srcId="{C597A519-5C6D-45B4-B97E-7D7F053108C6}" destId="{42D65FF6-4690-466B-9EEF-578E1F2DEEAE}" srcOrd="0" destOrd="0" presId="urn:microsoft.com/office/officeart/2008/layout/LinedList"/>
    <dgm:cxn modelId="{FC173110-DB81-40F8-90E8-F88060D98E0D}" type="presParOf" srcId="{C597A519-5C6D-45B4-B97E-7D7F053108C6}" destId="{F92BE276-689D-4210-8084-75530DFFA118}" srcOrd="1" destOrd="0" presId="urn:microsoft.com/office/officeart/2008/layout/LinedList"/>
    <dgm:cxn modelId="{25CF5D5F-4316-431A-AFAC-226A1328762B}" type="presParOf" srcId="{66DFED34-E716-44E3-B74B-B3101214742E}" destId="{21680925-E523-46B5-A5FC-3152E3772D2B}" srcOrd="20" destOrd="0" presId="urn:microsoft.com/office/officeart/2008/layout/LinedList"/>
    <dgm:cxn modelId="{D307D562-ADE7-4475-B741-E9DA0044047C}" type="presParOf" srcId="{66DFED34-E716-44E3-B74B-B3101214742E}" destId="{4A6EBBE8-823C-430D-9891-5B03CD9071B2}" srcOrd="21" destOrd="0" presId="urn:microsoft.com/office/officeart/2008/layout/LinedList"/>
    <dgm:cxn modelId="{095B6D14-ED59-4AC0-ACB3-6941AFE7CF59}" type="presParOf" srcId="{4A6EBBE8-823C-430D-9891-5B03CD9071B2}" destId="{15AF74C8-9893-4607-901A-AA628BAF33B3}" srcOrd="0" destOrd="0" presId="urn:microsoft.com/office/officeart/2008/layout/LinedList"/>
    <dgm:cxn modelId="{37E6AD15-944B-4766-9416-49ACB4FD51A5}" type="presParOf" srcId="{4A6EBBE8-823C-430D-9891-5B03CD9071B2}" destId="{5F8C44D5-931A-4941-9765-9E81426A51D7}" srcOrd="1" destOrd="0" presId="urn:microsoft.com/office/officeart/2008/layout/LinedList"/>
    <dgm:cxn modelId="{E2129495-926A-4366-B265-D8ED4DC1A944}" type="presParOf" srcId="{66DFED34-E716-44E3-B74B-B3101214742E}" destId="{8F461CFB-48B1-4C72-BDE0-DDE1F8AAE8B3}" srcOrd="22" destOrd="0" presId="urn:microsoft.com/office/officeart/2008/layout/LinedList"/>
    <dgm:cxn modelId="{2BD84E0B-209F-4C7B-87D3-3BD79D41E35B}" type="presParOf" srcId="{66DFED34-E716-44E3-B74B-B3101214742E}" destId="{71D5916E-644C-47E4-997F-C85D0A2298BB}" srcOrd="23" destOrd="0" presId="urn:microsoft.com/office/officeart/2008/layout/LinedList"/>
    <dgm:cxn modelId="{E8669342-6085-4EE9-ABC7-CA3CF2B73C65}" type="presParOf" srcId="{71D5916E-644C-47E4-997F-C85D0A2298BB}" destId="{60F81A29-9F4E-4AE5-81AD-EB3C6E98D5AC}" srcOrd="0" destOrd="0" presId="urn:microsoft.com/office/officeart/2008/layout/LinedList"/>
    <dgm:cxn modelId="{59D30D4E-3BD2-4F97-897E-EBF31E3F9F7F}" type="presParOf" srcId="{71D5916E-644C-47E4-997F-C85D0A2298BB}" destId="{00EA5335-42F4-489B-8541-7A004175BF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B2F0BA-9309-47DB-A644-DBCA786238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0F71F9F-F539-472B-9F13-0D3F52859836}">
      <dgm:prSet custT="1"/>
      <dgm:spPr/>
      <dgm:t>
        <a:bodyPr/>
        <a:lstStyle/>
        <a:p>
          <a:r>
            <a:rPr lang="en-US" sz="2200">
              <a:latin typeface="Bahnschrift SemiBold Condensed" panose="020B0502040204020203" pitchFamily="34" charset="0"/>
            </a:rPr>
            <a:t>Terrence Kapp-26</a:t>
          </a:r>
          <a:r>
            <a:rPr lang="en-US" sz="2000"/>
            <a:t>	</a:t>
          </a:r>
          <a:endParaRPr lang="en-US" sz="2000" dirty="0"/>
        </a:p>
      </dgm:t>
    </dgm:pt>
    <dgm:pt modelId="{C875C500-633A-4BA8-85E6-6B974CBE1EB7}" type="parTrans" cxnId="{4DB215F3-FAD8-4394-8992-2035F348EB4E}">
      <dgm:prSet/>
      <dgm:spPr/>
      <dgm:t>
        <a:bodyPr/>
        <a:lstStyle/>
        <a:p>
          <a:endParaRPr lang="en-US"/>
        </a:p>
      </dgm:t>
    </dgm:pt>
    <dgm:pt modelId="{3F1A613C-7161-47E7-A2F5-6210EAC48F9A}" type="sibTrans" cxnId="{4DB215F3-FAD8-4394-8992-2035F348EB4E}">
      <dgm:prSet/>
      <dgm:spPr/>
      <dgm:t>
        <a:bodyPr/>
        <a:lstStyle/>
        <a:p>
          <a:endParaRPr lang="en-US"/>
        </a:p>
      </dgm:t>
    </dgm:pt>
    <dgm:pt modelId="{E1A4771B-1687-43E5-AF40-F41462EFED77}">
      <dgm:prSet custT="1"/>
      <dgm:spPr/>
      <dgm:t>
        <a:bodyPr/>
        <a:lstStyle/>
        <a:p>
          <a:r>
            <a:rPr lang="en-US" sz="2200">
              <a:latin typeface="Bahnschrift SemiBold Condensed" panose="020B0502040204020203" pitchFamily="34" charset="0"/>
            </a:rPr>
            <a:t>Katherine Severt -26</a:t>
          </a:r>
          <a:r>
            <a:rPr lang="en-US" sz="2000"/>
            <a:t>	</a:t>
          </a:r>
          <a:endParaRPr lang="en-US" sz="2000" dirty="0"/>
        </a:p>
      </dgm:t>
    </dgm:pt>
    <dgm:pt modelId="{032FB3D3-1B47-482F-A3D5-D7798DB0624D}" type="parTrans" cxnId="{3C2EB483-DD03-4F2B-ACCB-6DDEF8B361C3}">
      <dgm:prSet/>
      <dgm:spPr/>
      <dgm:t>
        <a:bodyPr/>
        <a:lstStyle/>
        <a:p>
          <a:endParaRPr lang="en-US"/>
        </a:p>
      </dgm:t>
    </dgm:pt>
    <dgm:pt modelId="{3447799F-5F7C-4404-98C4-1BC014D7B4D9}" type="sibTrans" cxnId="{3C2EB483-DD03-4F2B-ACCB-6DDEF8B361C3}">
      <dgm:prSet/>
      <dgm:spPr/>
      <dgm:t>
        <a:bodyPr/>
        <a:lstStyle/>
        <a:p>
          <a:endParaRPr lang="en-US"/>
        </a:p>
      </dgm:t>
    </dgm:pt>
    <dgm:pt modelId="{FA837CF0-CDF3-4B2F-A033-73EA31BD7CC1}">
      <dgm:prSet custT="1"/>
      <dgm:spPr/>
      <dgm:t>
        <a:bodyPr/>
        <a:lstStyle/>
        <a:p>
          <a:r>
            <a:rPr lang="en-US" sz="2200">
              <a:latin typeface="Bahnschrift SemiBold Condensed" panose="020B0502040204020203" pitchFamily="34" charset="0"/>
            </a:rPr>
            <a:t>Richard Schwartz-26</a:t>
          </a:r>
          <a:r>
            <a:rPr lang="en-US" sz="2000"/>
            <a:t>	</a:t>
          </a:r>
          <a:endParaRPr lang="en-US" sz="2000" dirty="0"/>
        </a:p>
      </dgm:t>
    </dgm:pt>
    <dgm:pt modelId="{49D94203-5CA8-478D-A824-18C123DA1AB2}" type="parTrans" cxnId="{3CBB5ADD-E6D1-44C6-9EC8-5CC17057BA36}">
      <dgm:prSet/>
      <dgm:spPr/>
      <dgm:t>
        <a:bodyPr/>
        <a:lstStyle/>
        <a:p>
          <a:endParaRPr lang="en-US"/>
        </a:p>
      </dgm:t>
    </dgm:pt>
    <dgm:pt modelId="{B12A9C91-CA01-4152-93B2-314413C77843}" type="sibTrans" cxnId="{3CBB5ADD-E6D1-44C6-9EC8-5CC17057BA36}">
      <dgm:prSet/>
      <dgm:spPr/>
      <dgm:t>
        <a:bodyPr/>
        <a:lstStyle/>
        <a:p>
          <a:endParaRPr lang="en-US"/>
        </a:p>
      </dgm:t>
    </dgm:pt>
    <dgm:pt modelId="{30FD6AFE-7BE9-47B4-8FEC-869A4FD2BCEC}">
      <dgm:prSet custT="1"/>
      <dgm:spPr/>
      <dgm:t>
        <a:bodyPr/>
        <a:lstStyle/>
        <a:p>
          <a:r>
            <a:rPr lang="en-US" sz="2200">
              <a:latin typeface="Bahnschrift SemiBold Condensed" panose="020B0502040204020203" pitchFamily="34" charset="0"/>
            </a:rPr>
            <a:t>Joseph Dowling-26</a:t>
          </a:r>
          <a:r>
            <a:rPr lang="en-US" sz="2000"/>
            <a:t>	</a:t>
          </a:r>
          <a:endParaRPr lang="en-US" sz="2000" dirty="0"/>
        </a:p>
      </dgm:t>
    </dgm:pt>
    <dgm:pt modelId="{05666D40-759B-4560-93A9-22E458E3C049}" type="parTrans" cxnId="{148C3D3D-DD9A-4048-A92D-69EA7C028E20}">
      <dgm:prSet/>
      <dgm:spPr/>
      <dgm:t>
        <a:bodyPr/>
        <a:lstStyle/>
        <a:p>
          <a:endParaRPr lang="en-US"/>
        </a:p>
      </dgm:t>
    </dgm:pt>
    <dgm:pt modelId="{82767429-3C76-45DA-A55E-0F793C8CADA9}" type="sibTrans" cxnId="{148C3D3D-DD9A-4048-A92D-69EA7C028E20}">
      <dgm:prSet/>
      <dgm:spPr/>
      <dgm:t>
        <a:bodyPr/>
        <a:lstStyle/>
        <a:p>
          <a:endParaRPr lang="en-US"/>
        </a:p>
      </dgm:t>
    </dgm:pt>
    <dgm:pt modelId="{60FB0B84-AA83-423D-A6FD-7CF6BB970944}">
      <dgm:prSet custT="1"/>
      <dgm:spPr/>
      <dgm:t>
        <a:bodyPr/>
        <a:lstStyle/>
        <a:p>
          <a:r>
            <a:rPr lang="en-US" sz="2200">
              <a:latin typeface="Bahnschrift SemiBold Condensed" panose="020B0502040204020203" pitchFamily="34" charset="0"/>
            </a:rPr>
            <a:t>Terrie Clinger-25</a:t>
          </a:r>
          <a:r>
            <a:rPr lang="en-US" sz="2000"/>
            <a:t>	</a:t>
          </a:r>
          <a:endParaRPr lang="en-US" sz="2000" dirty="0"/>
        </a:p>
      </dgm:t>
    </dgm:pt>
    <dgm:pt modelId="{93719D24-76A2-4D47-B88E-A68D0866C7AE}" type="parTrans" cxnId="{A0D74EFF-AE23-4045-936C-204CC7545F40}">
      <dgm:prSet/>
      <dgm:spPr/>
      <dgm:t>
        <a:bodyPr/>
        <a:lstStyle/>
        <a:p>
          <a:endParaRPr lang="en-US"/>
        </a:p>
      </dgm:t>
    </dgm:pt>
    <dgm:pt modelId="{EBC38A1D-4100-4547-936F-C9A73F0C2565}" type="sibTrans" cxnId="{A0D74EFF-AE23-4045-936C-204CC7545F40}">
      <dgm:prSet/>
      <dgm:spPr/>
      <dgm:t>
        <a:bodyPr/>
        <a:lstStyle/>
        <a:p>
          <a:endParaRPr lang="en-US"/>
        </a:p>
      </dgm:t>
    </dgm:pt>
    <dgm:pt modelId="{237E5E17-9851-4984-998A-B235389664EE}">
      <dgm:prSet custT="1"/>
      <dgm:spPr/>
      <dgm:t>
        <a:bodyPr/>
        <a:lstStyle/>
        <a:p>
          <a:r>
            <a:rPr lang="en-US" sz="2200">
              <a:latin typeface="Bahnschrift SemiBold Condensed" panose="020B0502040204020203" pitchFamily="34" charset="0"/>
            </a:rPr>
            <a:t>Susan Williams-25</a:t>
          </a:r>
          <a:r>
            <a:rPr lang="en-US" sz="2000"/>
            <a:t>	</a:t>
          </a:r>
          <a:endParaRPr lang="en-US" sz="2000" dirty="0"/>
        </a:p>
      </dgm:t>
    </dgm:pt>
    <dgm:pt modelId="{288D3232-8586-4A03-A9B5-24D1701A111B}" type="parTrans" cxnId="{32F11C2C-D723-4754-8D37-CF2C182267FD}">
      <dgm:prSet/>
      <dgm:spPr/>
      <dgm:t>
        <a:bodyPr/>
        <a:lstStyle/>
        <a:p>
          <a:endParaRPr lang="en-US"/>
        </a:p>
      </dgm:t>
    </dgm:pt>
    <dgm:pt modelId="{B66C5B7F-915E-414E-A2D3-C1DDB94C9DB1}" type="sibTrans" cxnId="{32F11C2C-D723-4754-8D37-CF2C182267FD}">
      <dgm:prSet/>
      <dgm:spPr/>
      <dgm:t>
        <a:bodyPr/>
        <a:lstStyle/>
        <a:p>
          <a:endParaRPr lang="en-US"/>
        </a:p>
      </dgm:t>
    </dgm:pt>
    <dgm:pt modelId="{402415FA-54EC-4C3C-8D4D-BBEEACF131C8}">
      <dgm:prSet custT="1"/>
      <dgm:spPr/>
      <dgm:t>
        <a:bodyPr/>
        <a:lstStyle/>
        <a:p>
          <a:r>
            <a:rPr lang="en-US" sz="2200">
              <a:latin typeface="Bahnschrift SemiBold Condensed" panose="020B0502040204020203" pitchFamily="34" charset="0"/>
            </a:rPr>
            <a:t>Bradley Sales-25</a:t>
          </a:r>
          <a:r>
            <a:rPr lang="en-US" sz="2000"/>
            <a:t>	</a:t>
          </a:r>
          <a:endParaRPr lang="en-US" sz="2000" dirty="0"/>
        </a:p>
      </dgm:t>
    </dgm:pt>
    <dgm:pt modelId="{991128CC-0126-4A8B-92AE-1CE34849039E}" type="parTrans" cxnId="{4870ADD7-E749-4BC2-A395-8FD2EA0B2C0D}">
      <dgm:prSet/>
      <dgm:spPr/>
      <dgm:t>
        <a:bodyPr/>
        <a:lstStyle/>
        <a:p>
          <a:endParaRPr lang="en-US"/>
        </a:p>
      </dgm:t>
    </dgm:pt>
    <dgm:pt modelId="{A2091D6D-17E8-4CB5-B896-9D621956D3AE}" type="sibTrans" cxnId="{4870ADD7-E749-4BC2-A395-8FD2EA0B2C0D}">
      <dgm:prSet/>
      <dgm:spPr/>
      <dgm:t>
        <a:bodyPr/>
        <a:lstStyle/>
        <a:p>
          <a:endParaRPr lang="en-US"/>
        </a:p>
      </dgm:t>
    </dgm:pt>
    <dgm:pt modelId="{C162D98E-BF87-4EEF-8E2C-BBF77FE150CB}">
      <dgm:prSet custT="1"/>
      <dgm:spPr/>
      <dgm:t>
        <a:bodyPr/>
        <a:lstStyle/>
        <a:p>
          <a:r>
            <a:rPr lang="en-US" sz="2200">
              <a:latin typeface="Bahnschrift SemiBold Condensed" panose="020B0502040204020203" pitchFamily="34" charset="0"/>
            </a:rPr>
            <a:t>Kendal Coes-25</a:t>
          </a:r>
          <a:r>
            <a:rPr lang="en-US" sz="2000"/>
            <a:t>	</a:t>
          </a:r>
          <a:endParaRPr lang="en-US" sz="2000" dirty="0"/>
        </a:p>
      </dgm:t>
    </dgm:pt>
    <dgm:pt modelId="{A321E2F0-7E72-434F-BF50-51DEF8C28479}" type="parTrans" cxnId="{26064E7C-7188-4DA0-8124-53905124EC51}">
      <dgm:prSet/>
      <dgm:spPr/>
      <dgm:t>
        <a:bodyPr/>
        <a:lstStyle/>
        <a:p>
          <a:endParaRPr lang="en-US"/>
        </a:p>
      </dgm:t>
    </dgm:pt>
    <dgm:pt modelId="{B77315C7-21E1-4559-9D9B-E2AE2E045511}" type="sibTrans" cxnId="{26064E7C-7188-4DA0-8124-53905124EC51}">
      <dgm:prSet/>
      <dgm:spPr/>
      <dgm:t>
        <a:bodyPr/>
        <a:lstStyle/>
        <a:p>
          <a:endParaRPr lang="en-US"/>
        </a:p>
      </dgm:t>
    </dgm:pt>
    <dgm:pt modelId="{598D176E-93B2-4FF4-B5DE-DF9880AE2A2C}">
      <dgm:prSet custT="1"/>
      <dgm:spPr/>
      <dgm:t>
        <a:bodyPr/>
        <a:lstStyle/>
        <a:p>
          <a:r>
            <a:rPr lang="en-US" sz="2200">
              <a:latin typeface="Bahnschrift SemiBold Condensed" panose="020B0502040204020203" pitchFamily="34" charset="0"/>
            </a:rPr>
            <a:t>John Clark-25</a:t>
          </a:r>
          <a:r>
            <a:rPr lang="en-US" sz="2000"/>
            <a:t>	</a:t>
          </a:r>
          <a:endParaRPr lang="en-US" sz="2000" dirty="0"/>
        </a:p>
      </dgm:t>
    </dgm:pt>
    <dgm:pt modelId="{EAA78DF6-272F-4BBF-8194-B6320C4E2972}" type="parTrans" cxnId="{5E450456-A799-4259-99BF-1B321C097F16}">
      <dgm:prSet/>
      <dgm:spPr/>
      <dgm:t>
        <a:bodyPr/>
        <a:lstStyle/>
        <a:p>
          <a:endParaRPr lang="en-US"/>
        </a:p>
      </dgm:t>
    </dgm:pt>
    <dgm:pt modelId="{8D10D8D6-1DC5-4F53-85B1-46F441627476}" type="sibTrans" cxnId="{5E450456-A799-4259-99BF-1B321C097F16}">
      <dgm:prSet/>
      <dgm:spPr/>
      <dgm:t>
        <a:bodyPr/>
        <a:lstStyle/>
        <a:p>
          <a:endParaRPr lang="en-US"/>
        </a:p>
      </dgm:t>
    </dgm:pt>
    <dgm:pt modelId="{C4534BD6-FCBB-41AC-BE53-8DE0397806E4}">
      <dgm:prSet custT="1"/>
      <dgm:spPr/>
      <dgm:t>
        <a:bodyPr/>
        <a:lstStyle/>
        <a:p>
          <a:r>
            <a:rPr lang="en-US" sz="2200">
              <a:latin typeface="Bahnschrift SemiBold Condensed" panose="020B0502040204020203" pitchFamily="34" charset="0"/>
            </a:rPr>
            <a:t>Eileen Gerity-25</a:t>
          </a:r>
          <a:r>
            <a:rPr lang="en-US" sz="2000"/>
            <a:t>	</a:t>
          </a:r>
          <a:endParaRPr lang="en-US" sz="2000" dirty="0"/>
        </a:p>
      </dgm:t>
    </dgm:pt>
    <dgm:pt modelId="{D640EAD1-17E6-4DC3-BE34-48EF1065F212}" type="parTrans" cxnId="{1A314826-3BB2-47B7-B58E-4F25757C9E40}">
      <dgm:prSet/>
      <dgm:spPr/>
      <dgm:t>
        <a:bodyPr/>
        <a:lstStyle/>
        <a:p>
          <a:endParaRPr lang="en-US"/>
        </a:p>
      </dgm:t>
    </dgm:pt>
    <dgm:pt modelId="{98EE0439-D9DA-4689-834C-CACF84CAAB13}" type="sibTrans" cxnId="{1A314826-3BB2-47B7-B58E-4F25757C9E40}">
      <dgm:prSet/>
      <dgm:spPr/>
      <dgm:t>
        <a:bodyPr/>
        <a:lstStyle/>
        <a:p>
          <a:endParaRPr lang="en-US"/>
        </a:p>
      </dgm:t>
    </dgm:pt>
    <dgm:pt modelId="{3E919121-5B3D-4FAC-8201-3461F0240BA9}">
      <dgm:prSet custT="1"/>
      <dgm:spPr/>
      <dgm:t>
        <a:bodyPr/>
        <a:lstStyle/>
        <a:p>
          <a:r>
            <a:rPr lang="en-US" sz="2200">
              <a:latin typeface="Bahnschrift SemiBold Condensed" panose="020B0502040204020203" pitchFamily="34" charset="0"/>
            </a:rPr>
            <a:t>Nancy Miller-25</a:t>
          </a:r>
          <a:r>
            <a:rPr lang="en-US" sz="2000"/>
            <a:t>	</a:t>
          </a:r>
          <a:endParaRPr lang="en-US" sz="2000" dirty="0"/>
        </a:p>
      </dgm:t>
    </dgm:pt>
    <dgm:pt modelId="{F44FFF21-6D55-4C76-B024-5EB89171B25D}" type="parTrans" cxnId="{AC60C11D-1460-4F36-BAA2-1BB4471F05E5}">
      <dgm:prSet/>
      <dgm:spPr/>
      <dgm:t>
        <a:bodyPr/>
        <a:lstStyle/>
        <a:p>
          <a:endParaRPr lang="en-US"/>
        </a:p>
      </dgm:t>
    </dgm:pt>
    <dgm:pt modelId="{D8550DE8-701D-4418-A32E-35B7A43EF3FB}" type="sibTrans" cxnId="{AC60C11D-1460-4F36-BAA2-1BB4471F05E5}">
      <dgm:prSet/>
      <dgm:spPr/>
      <dgm:t>
        <a:bodyPr/>
        <a:lstStyle/>
        <a:p>
          <a:endParaRPr lang="en-US"/>
        </a:p>
      </dgm:t>
    </dgm:pt>
    <dgm:pt modelId="{B382F00A-6416-4E94-BB72-E7249DFC51C6}">
      <dgm:prSet custT="1"/>
      <dgm:spPr/>
      <dgm:t>
        <a:bodyPr/>
        <a:lstStyle/>
        <a:p>
          <a:r>
            <a:rPr lang="en-US" sz="2200">
              <a:latin typeface="Bahnschrift SemiBold Condensed" panose="020B0502040204020203" pitchFamily="34" charset="0"/>
            </a:rPr>
            <a:t>Peter Murray-25</a:t>
          </a:r>
          <a:r>
            <a:rPr lang="en-US" sz="2000"/>
            <a:t>	</a:t>
          </a:r>
          <a:endParaRPr lang="en-US" sz="2000" dirty="0"/>
        </a:p>
      </dgm:t>
    </dgm:pt>
    <dgm:pt modelId="{816A62E7-D301-49FB-8092-DD03E95AA5B6}" type="parTrans" cxnId="{F20E3910-5DC0-4AD5-8943-623CD6255BE3}">
      <dgm:prSet/>
      <dgm:spPr/>
      <dgm:t>
        <a:bodyPr/>
        <a:lstStyle/>
        <a:p>
          <a:endParaRPr lang="en-US"/>
        </a:p>
      </dgm:t>
    </dgm:pt>
    <dgm:pt modelId="{D1DF5815-9E28-4F38-A466-55F35FAF2150}" type="sibTrans" cxnId="{F20E3910-5DC0-4AD5-8943-623CD6255BE3}">
      <dgm:prSet/>
      <dgm:spPr/>
      <dgm:t>
        <a:bodyPr/>
        <a:lstStyle/>
        <a:p>
          <a:endParaRPr lang="en-US"/>
        </a:p>
      </dgm:t>
    </dgm:pt>
    <dgm:pt modelId="{B66EB0BF-39E4-41F8-AB09-494004EF4D8F}" type="pres">
      <dgm:prSet presAssocID="{D2B2F0BA-9309-47DB-A644-DBCA78623821}" presName="vert0" presStyleCnt="0">
        <dgm:presLayoutVars>
          <dgm:dir/>
          <dgm:animOne val="branch"/>
          <dgm:animLvl val="lvl"/>
        </dgm:presLayoutVars>
      </dgm:prSet>
      <dgm:spPr/>
    </dgm:pt>
    <dgm:pt modelId="{09B2B523-5A90-4456-8B76-A0728B3080CF}" type="pres">
      <dgm:prSet presAssocID="{40F71F9F-F539-472B-9F13-0D3F52859836}" presName="thickLine" presStyleLbl="alignNode1" presStyleIdx="0" presStyleCnt="12"/>
      <dgm:spPr/>
    </dgm:pt>
    <dgm:pt modelId="{F3BCE18B-9F02-4E66-9B53-BFF047E80B5F}" type="pres">
      <dgm:prSet presAssocID="{40F71F9F-F539-472B-9F13-0D3F52859836}" presName="horz1" presStyleCnt="0"/>
      <dgm:spPr/>
    </dgm:pt>
    <dgm:pt modelId="{3A4502A2-5B77-451F-AF46-6F5E3EDF171C}" type="pres">
      <dgm:prSet presAssocID="{40F71F9F-F539-472B-9F13-0D3F52859836}" presName="tx1" presStyleLbl="revTx" presStyleIdx="0" presStyleCnt="12"/>
      <dgm:spPr/>
    </dgm:pt>
    <dgm:pt modelId="{E7C8B001-9377-4241-A1BD-12D03FF64D5E}" type="pres">
      <dgm:prSet presAssocID="{40F71F9F-F539-472B-9F13-0D3F52859836}" presName="vert1" presStyleCnt="0"/>
      <dgm:spPr/>
    </dgm:pt>
    <dgm:pt modelId="{053AE6CA-45AB-45F6-AE7E-61C3D497CF20}" type="pres">
      <dgm:prSet presAssocID="{E1A4771B-1687-43E5-AF40-F41462EFED77}" presName="thickLine" presStyleLbl="alignNode1" presStyleIdx="1" presStyleCnt="12"/>
      <dgm:spPr/>
    </dgm:pt>
    <dgm:pt modelId="{BB522FC0-E274-4934-A86B-33BFC00B2BD1}" type="pres">
      <dgm:prSet presAssocID="{E1A4771B-1687-43E5-AF40-F41462EFED77}" presName="horz1" presStyleCnt="0"/>
      <dgm:spPr/>
    </dgm:pt>
    <dgm:pt modelId="{3FF4BC0D-3529-44F8-97D5-E241A8178D05}" type="pres">
      <dgm:prSet presAssocID="{E1A4771B-1687-43E5-AF40-F41462EFED77}" presName="tx1" presStyleLbl="revTx" presStyleIdx="1" presStyleCnt="12"/>
      <dgm:spPr/>
    </dgm:pt>
    <dgm:pt modelId="{FB42887A-582E-4D90-AF38-C7E55DE0AFC9}" type="pres">
      <dgm:prSet presAssocID="{E1A4771B-1687-43E5-AF40-F41462EFED77}" presName="vert1" presStyleCnt="0"/>
      <dgm:spPr/>
    </dgm:pt>
    <dgm:pt modelId="{9D86106F-67B0-4ABE-AB11-F27F3EEDD933}" type="pres">
      <dgm:prSet presAssocID="{FA837CF0-CDF3-4B2F-A033-73EA31BD7CC1}" presName="thickLine" presStyleLbl="alignNode1" presStyleIdx="2" presStyleCnt="12"/>
      <dgm:spPr/>
    </dgm:pt>
    <dgm:pt modelId="{698BAAE9-DE74-4D46-83C8-7E4DC3784195}" type="pres">
      <dgm:prSet presAssocID="{FA837CF0-CDF3-4B2F-A033-73EA31BD7CC1}" presName="horz1" presStyleCnt="0"/>
      <dgm:spPr/>
    </dgm:pt>
    <dgm:pt modelId="{C350C7B6-D894-42C9-A719-6350D45BB127}" type="pres">
      <dgm:prSet presAssocID="{FA837CF0-CDF3-4B2F-A033-73EA31BD7CC1}" presName="tx1" presStyleLbl="revTx" presStyleIdx="2" presStyleCnt="12"/>
      <dgm:spPr/>
    </dgm:pt>
    <dgm:pt modelId="{6B1D0028-DA09-4D54-82C8-03CB661C49CA}" type="pres">
      <dgm:prSet presAssocID="{FA837CF0-CDF3-4B2F-A033-73EA31BD7CC1}" presName="vert1" presStyleCnt="0"/>
      <dgm:spPr/>
    </dgm:pt>
    <dgm:pt modelId="{22E96730-D0C8-48AA-B0B3-D7A4E108A512}" type="pres">
      <dgm:prSet presAssocID="{30FD6AFE-7BE9-47B4-8FEC-869A4FD2BCEC}" presName="thickLine" presStyleLbl="alignNode1" presStyleIdx="3" presStyleCnt="12"/>
      <dgm:spPr/>
    </dgm:pt>
    <dgm:pt modelId="{8CB0D58D-F282-4066-8F98-D096E2F11A8B}" type="pres">
      <dgm:prSet presAssocID="{30FD6AFE-7BE9-47B4-8FEC-869A4FD2BCEC}" presName="horz1" presStyleCnt="0"/>
      <dgm:spPr/>
    </dgm:pt>
    <dgm:pt modelId="{438F3488-285E-4767-8B5E-20A0CF4FAC7C}" type="pres">
      <dgm:prSet presAssocID="{30FD6AFE-7BE9-47B4-8FEC-869A4FD2BCEC}" presName="tx1" presStyleLbl="revTx" presStyleIdx="3" presStyleCnt="12"/>
      <dgm:spPr/>
    </dgm:pt>
    <dgm:pt modelId="{48FF0C61-0272-4108-B46D-AE779955298F}" type="pres">
      <dgm:prSet presAssocID="{30FD6AFE-7BE9-47B4-8FEC-869A4FD2BCEC}" presName="vert1" presStyleCnt="0"/>
      <dgm:spPr/>
    </dgm:pt>
    <dgm:pt modelId="{F1267A47-2BD0-498F-B1A1-CCE33D95B1D0}" type="pres">
      <dgm:prSet presAssocID="{60FB0B84-AA83-423D-A6FD-7CF6BB970944}" presName="thickLine" presStyleLbl="alignNode1" presStyleIdx="4" presStyleCnt="12"/>
      <dgm:spPr/>
    </dgm:pt>
    <dgm:pt modelId="{6679BBEF-3A8E-42A2-BA28-2B776682CE46}" type="pres">
      <dgm:prSet presAssocID="{60FB0B84-AA83-423D-A6FD-7CF6BB970944}" presName="horz1" presStyleCnt="0"/>
      <dgm:spPr/>
    </dgm:pt>
    <dgm:pt modelId="{660D731F-A7F7-4AF8-8DCA-D8462C2C5F1F}" type="pres">
      <dgm:prSet presAssocID="{60FB0B84-AA83-423D-A6FD-7CF6BB970944}" presName="tx1" presStyleLbl="revTx" presStyleIdx="4" presStyleCnt="12"/>
      <dgm:spPr/>
    </dgm:pt>
    <dgm:pt modelId="{39170FD3-4940-4D9C-9B98-6CD086FA8177}" type="pres">
      <dgm:prSet presAssocID="{60FB0B84-AA83-423D-A6FD-7CF6BB970944}" presName="vert1" presStyleCnt="0"/>
      <dgm:spPr/>
    </dgm:pt>
    <dgm:pt modelId="{C1439641-CF44-4034-97D3-02FE70858BFD}" type="pres">
      <dgm:prSet presAssocID="{237E5E17-9851-4984-998A-B235389664EE}" presName="thickLine" presStyleLbl="alignNode1" presStyleIdx="5" presStyleCnt="12"/>
      <dgm:spPr/>
    </dgm:pt>
    <dgm:pt modelId="{04A38602-70F2-466A-BF68-2505E241A6FA}" type="pres">
      <dgm:prSet presAssocID="{237E5E17-9851-4984-998A-B235389664EE}" presName="horz1" presStyleCnt="0"/>
      <dgm:spPr/>
    </dgm:pt>
    <dgm:pt modelId="{D74A652A-E154-4314-A014-A48F97EEC05C}" type="pres">
      <dgm:prSet presAssocID="{237E5E17-9851-4984-998A-B235389664EE}" presName="tx1" presStyleLbl="revTx" presStyleIdx="5" presStyleCnt="12"/>
      <dgm:spPr/>
    </dgm:pt>
    <dgm:pt modelId="{91A5338E-EBD9-4547-A5AE-C128C98F8AC2}" type="pres">
      <dgm:prSet presAssocID="{237E5E17-9851-4984-998A-B235389664EE}" presName="vert1" presStyleCnt="0"/>
      <dgm:spPr/>
    </dgm:pt>
    <dgm:pt modelId="{5C463F60-3814-49DC-B036-9C2A7B65A6D4}" type="pres">
      <dgm:prSet presAssocID="{402415FA-54EC-4C3C-8D4D-BBEEACF131C8}" presName="thickLine" presStyleLbl="alignNode1" presStyleIdx="6" presStyleCnt="12"/>
      <dgm:spPr/>
    </dgm:pt>
    <dgm:pt modelId="{605E75A9-9181-4B65-8EF2-CC9D0CF643E0}" type="pres">
      <dgm:prSet presAssocID="{402415FA-54EC-4C3C-8D4D-BBEEACF131C8}" presName="horz1" presStyleCnt="0"/>
      <dgm:spPr/>
    </dgm:pt>
    <dgm:pt modelId="{4C1BE6DC-C2EE-4A2A-BFF8-CB0818B48C70}" type="pres">
      <dgm:prSet presAssocID="{402415FA-54EC-4C3C-8D4D-BBEEACF131C8}" presName="tx1" presStyleLbl="revTx" presStyleIdx="6" presStyleCnt="12"/>
      <dgm:spPr/>
    </dgm:pt>
    <dgm:pt modelId="{30D136AA-8982-42DA-B0E2-FBFDB4D3950B}" type="pres">
      <dgm:prSet presAssocID="{402415FA-54EC-4C3C-8D4D-BBEEACF131C8}" presName="vert1" presStyleCnt="0"/>
      <dgm:spPr/>
    </dgm:pt>
    <dgm:pt modelId="{6B493642-6601-467D-A3D6-775328F49C73}" type="pres">
      <dgm:prSet presAssocID="{C162D98E-BF87-4EEF-8E2C-BBF77FE150CB}" presName="thickLine" presStyleLbl="alignNode1" presStyleIdx="7" presStyleCnt="12"/>
      <dgm:spPr/>
    </dgm:pt>
    <dgm:pt modelId="{0A9458E3-D38F-49D3-96B1-C98C72C5A789}" type="pres">
      <dgm:prSet presAssocID="{C162D98E-BF87-4EEF-8E2C-BBF77FE150CB}" presName="horz1" presStyleCnt="0"/>
      <dgm:spPr/>
    </dgm:pt>
    <dgm:pt modelId="{23800855-42DB-410A-BEF8-6D13B66CA7FD}" type="pres">
      <dgm:prSet presAssocID="{C162D98E-BF87-4EEF-8E2C-BBF77FE150CB}" presName="tx1" presStyleLbl="revTx" presStyleIdx="7" presStyleCnt="12"/>
      <dgm:spPr/>
    </dgm:pt>
    <dgm:pt modelId="{E20D2375-4539-4EB0-8AA7-3D6A018D803F}" type="pres">
      <dgm:prSet presAssocID="{C162D98E-BF87-4EEF-8E2C-BBF77FE150CB}" presName="vert1" presStyleCnt="0"/>
      <dgm:spPr/>
    </dgm:pt>
    <dgm:pt modelId="{4DA9E370-2022-4057-9FFF-BF9A61358FA2}" type="pres">
      <dgm:prSet presAssocID="{598D176E-93B2-4FF4-B5DE-DF9880AE2A2C}" presName="thickLine" presStyleLbl="alignNode1" presStyleIdx="8" presStyleCnt="12"/>
      <dgm:spPr/>
    </dgm:pt>
    <dgm:pt modelId="{04709580-57CB-49AC-807B-CC6FC0A4850C}" type="pres">
      <dgm:prSet presAssocID="{598D176E-93B2-4FF4-B5DE-DF9880AE2A2C}" presName="horz1" presStyleCnt="0"/>
      <dgm:spPr/>
    </dgm:pt>
    <dgm:pt modelId="{C2B81E5D-3242-45D0-8A33-1F4EC796683F}" type="pres">
      <dgm:prSet presAssocID="{598D176E-93B2-4FF4-B5DE-DF9880AE2A2C}" presName="tx1" presStyleLbl="revTx" presStyleIdx="8" presStyleCnt="12"/>
      <dgm:spPr/>
    </dgm:pt>
    <dgm:pt modelId="{F3EC8186-ED4A-42F2-9D29-4893811356A2}" type="pres">
      <dgm:prSet presAssocID="{598D176E-93B2-4FF4-B5DE-DF9880AE2A2C}" presName="vert1" presStyleCnt="0"/>
      <dgm:spPr/>
    </dgm:pt>
    <dgm:pt modelId="{68D62CBC-7910-4E1F-9F0A-C755D74DEF52}" type="pres">
      <dgm:prSet presAssocID="{C4534BD6-FCBB-41AC-BE53-8DE0397806E4}" presName="thickLine" presStyleLbl="alignNode1" presStyleIdx="9" presStyleCnt="12"/>
      <dgm:spPr/>
    </dgm:pt>
    <dgm:pt modelId="{839B573A-1CAB-47AD-8917-B3B4067E10C6}" type="pres">
      <dgm:prSet presAssocID="{C4534BD6-FCBB-41AC-BE53-8DE0397806E4}" presName="horz1" presStyleCnt="0"/>
      <dgm:spPr/>
    </dgm:pt>
    <dgm:pt modelId="{BDEED86E-F35F-4A23-A470-E2834335C991}" type="pres">
      <dgm:prSet presAssocID="{C4534BD6-FCBB-41AC-BE53-8DE0397806E4}" presName="tx1" presStyleLbl="revTx" presStyleIdx="9" presStyleCnt="12"/>
      <dgm:spPr/>
    </dgm:pt>
    <dgm:pt modelId="{75FB9358-2667-40E0-9D93-8A5BDDF9A743}" type="pres">
      <dgm:prSet presAssocID="{C4534BD6-FCBB-41AC-BE53-8DE0397806E4}" presName="vert1" presStyleCnt="0"/>
      <dgm:spPr/>
    </dgm:pt>
    <dgm:pt modelId="{238DA54C-79F3-4763-ABEB-770E99EE8727}" type="pres">
      <dgm:prSet presAssocID="{3E919121-5B3D-4FAC-8201-3461F0240BA9}" presName="thickLine" presStyleLbl="alignNode1" presStyleIdx="10" presStyleCnt="12"/>
      <dgm:spPr/>
    </dgm:pt>
    <dgm:pt modelId="{D3E286EE-3EFA-432F-BBE6-E3EA0E51AB94}" type="pres">
      <dgm:prSet presAssocID="{3E919121-5B3D-4FAC-8201-3461F0240BA9}" presName="horz1" presStyleCnt="0"/>
      <dgm:spPr/>
    </dgm:pt>
    <dgm:pt modelId="{35B56539-A6FF-4D8D-90D0-3C451F030E07}" type="pres">
      <dgm:prSet presAssocID="{3E919121-5B3D-4FAC-8201-3461F0240BA9}" presName="tx1" presStyleLbl="revTx" presStyleIdx="10" presStyleCnt="12"/>
      <dgm:spPr/>
    </dgm:pt>
    <dgm:pt modelId="{A3BA2C2B-4069-45CA-BDA4-C84868A012DE}" type="pres">
      <dgm:prSet presAssocID="{3E919121-5B3D-4FAC-8201-3461F0240BA9}" presName="vert1" presStyleCnt="0"/>
      <dgm:spPr/>
    </dgm:pt>
    <dgm:pt modelId="{815E1A5E-D4C4-4D41-9E27-083683E18F35}" type="pres">
      <dgm:prSet presAssocID="{B382F00A-6416-4E94-BB72-E7249DFC51C6}" presName="thickLine" presStyleLbl="alignNode1" presStyleIdx="11" presStyleCnt="12"/>
      <dgm:spPr/>
    </dgm:pt>
    <dgm:pt modelId="{38E49DE4-6297-4297-B216-99A4BC4DC15D}" type="pres">
      <dgm:prSet presAssocID="{B382F00A-6416-4E94-BB72-E7249DFC51C6}" presName="horz1" presStyleCnt="0"/>
      <dgm:spPr/>
    </dgm:pt>
    <dgm:pt modelId="{AFCEBE22-FC7F-4087-BD3E-33DE1A07919F}" type="pres">
      <dgm:prSet presAssocID="{B382F00A-6416-4E94-BB72-E7249DFC51C6}" presName="tx1" presStyleLbl="revTx" presStyleIdx="11" presStyleCnt="12"/>
      <dgm:spPr/>
    </dgm:pt>
    <dgm:pt modelId="{015A3466-7706-4D01-8501-9A737DEBAAC7}" type="pres">
      <dgm:prSet presAssocID="{B382F00A-6416-4E94-BB72-E7249DFC51C6}" presName="vert1" presStyleCnt="0"/>
      <dgm:spPr/>
    </dgm:pt>
  </dgm:ptLst>
  <dgm:cxnLst>
    <dgm:cxn modelId="{03B1AF07-ED43-4C32-A806-54670EF8EF6B}" type="presOf" srcId="{C162D98E-BF87-4EEF-8E2C-BBF77FE150CB}" destId="{23800855-42DB-410A-BEF8-6D13B66CA7FD}" srcOrd="0" destOrd="0" presId="urn:microsoft.com/office/officeart/2008/layout/LinedList"/>
    <dgm:cxn modelId="{F20E3910-5DC0-4AD5-8943-623CD6255BE3}" srcId="{D2B2F0BA-9309-47DB-A644-DBCA78623821}" destId="{B382F00A-6416-4E94-BB72-E7249DFC51C6}" srcOrd="11" destOrd="0" parTransId="{816A62E7-D301-49FB-8092-DD03E95AA5B6}" sibTransId="{D1DF5815-9E28-4F38-A466-55F35FAF2150}"/>
    <dgm:cxn modelId="{AC60C11D-1460-4F36-BAA2-1BB4471F05E5}" srcId="{D2B2F0BA-9309-47DB-A644-DBCA78623821}" destId="{3E919121-5B3D-4FAC-8201-3461F0240BA9}" srcOrd="10" destOrd="0" parTransId="{F44FFF21-6D55-4C76-B024-5EB89171B25D}" sibTransId="{D8550DE8-701D-4418-A32E-35B7A43EF3FB}"/>
    <dgm:cxn modelId="{1A314826-3BB2-47B7-B58E-4F25757C9E40}" srcId="{D2B2F0BA-9309-47DB-A644-DBCA78623821}" destId="{C4534BD6-FCBB-41AC-BE53-8DE0397806E4}" srcOrd="9" destOrd="0" parTransId="{D640EAD1-17E6-4DC3-BE34-48EF1065F212}" sibTransId="{98EE0439-D9DA-4689-834C-CACF84CAAB13}"/>
    <dgm:cxn modelId="{32F11C2C-D723-4754-8D37-CF2C182267FD}" srcId="{D2B2F0BA-9309-47DB-A644-DBCA78623821}" destId="{237E5E17-9851-4984-998A-B235389664EE}" srcOrd="5" destOrd="0" parTransId="{288D3232-8586-4A03-A9B5-24D1701A111B}" sibTransId="{B66C5B7F-915E-414E-A2D3-C1DDB94C9DB1}"/>
    <dgm:cxn modelId="{AADD563A-7586-48AD-ABF9-AA50952C48B6}" type="presOf" srcId="{C4534BD6-FCBB-41AC-BE53-8DE0397806E4}" destId="{BDEED86E-F35F-4A23-A470-E2834335C991}" srcOrd="0" destOrd="0" presId="urn:microsoft.com/office/officeart/2008/layout/LinedList"/>
    <dgm:cxn modelId="{148C3D3D-DD9A-4048-A92D-69EA7C028E20}" srcId="{D2B2F0BA-9309-47DB-A644-DBCA78623821}" destId="{30FD6AFE-7BE9-47B4-8FEC-869A4FD2BCEC}" srcOrd="3" destOrd="0" parTransId="{05666D40-759B-4560-93A9-22E458E3C049}" sibTransId="{82767429-3C76-45DA-A55E-0F793C8CADA9}"/>
    <dgm:cxn modelId="{B2676F62-8920-4821-84B6-15A5FC938F1D}" type="presOf" srcId="{60FB0B84-AA83-423D-A6FD-7CF6BB970944}" destId="{660D731F-A7F7-4AF8-8DCA-D8462C2C5F1F}" srcOrd="0" destOrd="0" presId="urn:microsoft.com/office/officeart/2008/layout/LinedList"/>
    <dgm:cxn modelId="{5E450456-A799-4259-99BF-1B321C097F16}" srcId="{D2B2F0BA-9309-47DB-A644-DBCA78623821}" destId="{598D176E-93B2-4FF4-B5DE-DF9880AE2A2C}" srcOrd="8" destOrd="0" parTransId="{EAA78DF6-272F-4BBF-8194-B6320C4E2972}" sibTransId="{8D10D8D6-1DC5-4F53-85B1-46F441627476}"/>
    <dgm:cxn modelId="{E6D4C87A-1848-4782-81A3-B8C746CA87DD}" type="presOf" srcId="{40F71F9F-F539-472B-9F13-0D3F52859836}" destId="{3A4502A2-5B77-451F-AF46-6F5E3EDF171C}" srcOrd="0" destOrd="0" presId="urn:microsoft.com/office/officeart/2008/layout/LinedList"/>
    <dgm:cxn modelId="{26064E7C-7188-4DA0-8124-53905124EC51}" srcId="{D2B2F0BA-9309-47DB-A644-DBCA78623821}" destId="{C162D98E-BF87-4EEF-8E2C-BBF77FE150CB}" srcOrd="7" destOrd="0" parTransId="{A321E2F0-7E72-434F-BF50-51DEF8C28479}" sibTransId="{B77315C7-21E1-4559-9D9B-E2AE2E045511}"/>
    <dgm:cxn modelId="{3C2EB483-DD03-4F2B-ACCB-6DDEF8B361C3}" srcId="{D2B2F0BA-9309-47DB-A644-DBCA78623821}" destId="{E1A4771B-1687-43E5-AF40-F41462EFED77}" srcOrd="1" destOrd="0" parTransId="{032FB3D3-1B47-482F-A3D5-D7798DB0624D}" sibTransId="{3447799F-5F7C-4404-98C4-1BC014D7B4D9}"/>
    <dgm:cxn modelId="{2905CC91-3651-4B26-808C-EDFCF17D6EB3}" type="presOf" srcId="{B382F00A-6416-4E94-BB72-E7249DFC51C6}" destId="{AFCEBE22-FC7F-4087-BD3E-33DE1A07919F}" srcOrd="0" destOrd="0" presId="urn:microsoft.com/office/officeart/2008/layout/LinedList"/>
    <dgm:cxn modelId="{964B92AA-044F-4282-8E81-B7E9F82F791F}" type="presOf" srcId="{598D176E-93B2-4FF4-B5DE-DF9880AE2A2C}" destId="{C2B81E5D-3242-45D0-8A33-1F4EC796683F}" srcOrd="0" destOrd="0" presId="urn:microsoft.com/office/officeart/2008/layout/LinedList"/>
    <dgm:cxn modelId="{D50822AC-EC3F-4693-A49D-ACA5D0AD92DB}" type="presOf" srcId="{D2B2F0BA-9309-47DB-A644-DBCA78623821}" destId="{B66EB0BF-39E4-41F8-AB09-494004EF4D8F}" srcOrd="0" destOrd="0" presId="urn:microsoft.com/office/officeart/2008/layout/LinedList"/>
    <dgm:cxn modelId="{4AFB78B0-E713-40A8-8B40-D0D402686CDE}" type="presOf" srcId="{FA837CF0-CDF3-4B2F-A033-73EA31BD7CC1}" destId="{C350C7B6-D894-42C9-A719-6350D45BB127}" srcOrd="0" destOrd="0" presId="urn:microsoft.com/office/officeart/2008/layout/LinedList"/>
    <dgm:cxn modelId="{5BA219B9-0FBB-42C1-85E1-F624C0AA893A}" type="presOf" srcId="{3E919121-5B3D-4FAC-8201-3461F0240BA9}" destId="{35B56539-A6FF-4D8D-90D0-3C451F030E07}" srcOrd="0" destOrd="0" presId="urn:microsoft.com/office/officeart/2008/layout/LinedList"/>
    <dgm:cxn modelId="{B37D04C3-4B17-4E10-8434-89B870CC0B6B}" type="presOf" srcId="{E1A4771B-1687-43E5-AF40-F41462EFED77}" destId="{3FF4BC0D-3529-44F8-97D5-E241A8178D05}" srcOrd="0" destOrd="0" presId="urn:microsoft.com/office/officeart/2008/layout/LinedList"/>
    <dgm:cxn modelId="{BC92BCD2-99DB-4602-9C52-C78983E2A761}" type="presOf" srcId="{402415FA-54EC-4C3C-8D4D-BBEEACF131C8}" destId="{4C1BE6DC-C2EE-4A2A-BFF8-CB0818B48C70}" srcOrd="0" destOrd="0" presId="urn:microsoft.com/office/officeart/2008/layout/LinedList"/>
    <dgm:cxn modelId="{4870ADD7-E749-4BC2-A395-8FD2EA0B2C0D}" srcId="{D2B2F0BA-9309-47DB-A644-DBCA78623821}" destId="{402415FA-54EC-4C3C-8D4D-BBEEACF131C8}" srcOrd="6" destOrd="0" parTransId="{991128CC-0126-4A8B-92AE-1CE34849039E}" sibTransId="{A2091D6D-17E8-4CB5-B896-9D621956D3AE}"/>
    <dgm:cxn modelId="{3CBB5ADD-E6D1-44C6-9EC8-5CC17057BA36}" srcId="{D2B2F0BA-9309-47DB-A644-DBCA78623821}" destId="{FA837CF0-CDF3-4B2F-A033-73EA31BD7CC1}" srcOrd="2" destOrd="0" parTransId="{49D94203-5CA8-478D-A824-18C123DA1AB2}" sibTransId="{B12A9C91-CA01-4152-93B2-314413C77843}"/>
    <dgm:cxn modelId="{029EE8F0-372D-41A3-8697-0960A54D0C98}" type="presOf" srcId="{237E5E17-9851-4984-998A-B235389664EE}" destId="{D74A652A-E154-4314-A014-A48F97EEC05C}" srcOrd="0" destOrd="0" presId="urn:microsoft.com/office/officeart/2008/layout/LinedList"/>
    <dgm:cxn modelId="{4DB215F3-FAD8-4394-8992-2035F348EB4E}" srcId="{D2B2F0BA-9309-47DB-A644-DBCA78623821}" destId="{40F71F9F-F539-472B-9F13-0D3F52859836}" srcOrd="0" destOrd="0" parTransId="{C875C500-633A-4BA8-85E6-6B974CBE1EB7}" sibTransId="{3F1A613C-7161-47E7-A2F5-6210EAC48F9A}"/>
    <dgm:cxn modelId="{8E464BFD-690D-4B4B-84BB-0AC87B6E6447}" type="presOf" srcId="{30FD6AFE-7BE9-47B4-8FEC-869A4FD2BCEC}" destId="{438F3488-285E-4767-8B5E-20A0CF4FAC7C}" srcOrd="0" destOrd="0" presId="urn:microsoft.com/office/officeart/2008/layout/LinedList"/>
    <dgm:cxn modelId="{A0D74EFF-AE23-4045-936C-204CC7545F40}" srcId="{D2B2F0BA-9309-47DB-A644-DBCA78623821}" destId="{60FB0B84-AA83-423D-A6FD-7CF6BB970944}" srcOrd="4" destOrd="0" parTransId="{93719D24-76A2-4D47-B88E-A68D0866C7AE}" sibTransId="{EBC38A1D-4100-4547-936F-C9A73F0C2565}"/>
    <dgm:cxn modelId="{A809CCB3-6758-46B8-AA69-0D34134301FD}" type="presParOf" srcId="{B66EB0BF-39E4-41F8-AB09-494004EF4D8F}" destId="{09B2B523-5A90-4456-8B76-A0728B3080CF}" srcOrd="0" destOrd="0" presId="urn:microsoft.com/office/officeart/2008/layout/LinedList"/>
    <dgm:cxn modelId="{874CB096-5B91-4651-A692-D28B0B17D2F5}" type="presParOf" srcId="{B66EB0BF-39E4-41F8-AB09-494004EF4D8F}" destId="{F3BCE18B-9F02-4E66-9B53-BFF047E80B5F}" srcOrd="1" destOrd="0" presId="urn:microsoft.com/office/officeart/2008/layout/LinedList"/>
    <dgm:cxn modelId="{7A33967E-91D9-4D1E-96FD-502D0E393639}" type="presParOf" srcId="{F3BCE18B-9F02-4E66-9B53-BFF047E80B5F}" destId="{3A4502A2-5B77-451F-AF46-6F5E3EDF171C}" srcOrd="0" destOrd="0" presId="urn:microsoft.com/office/officeart/2008/layout/LinedList"/>
    <dgm:cxn modelId="{CAD35284-24AB-47A6-807A-D607AF10B6AA}" type="presParOf" srcId="{F3BCE18B-9F02-4E66-9B53-BFF047E80B5F}" destId="{E7C8B001-9377-4241-A1BD-12D03FF64D5E}" srcOrd="1" destOrd="0" presId="urn:microsoft.com/office/officeart/2008/layout/LinedList"/>
    <dgm:cxn modelId="{2BA8445F-7DCD-4742-9288-BCCB97B910B0}" type="presParOf" srcId="{B66EB0BF-39E4-41F8-AB09-494004EF4D8F}" destId="{053AE6CA-45AB-45F6-AE7E-61C3D497CF20}" srcOrd="2" destOrd="0" presId="urn:microsoft.com/office/officeart/2008/layout/LinedList"/>
    <dgm:cxn modelId="{42A6D9C5-CF8D-4F5E-9A36-7AFF6AA5E69D}" type="presParOf" srcId="{B66EB0BF-39E4-41F8-AB09-494004EF4D8F}" destId="{BB522FC0-E274-4934-A86B-33BFC00B2BD1}" srcOrd="3" destOrd="0" presId="urn:microsoft.com/office/officeart/2008/layout/LinedList"/>
    <dgm:cxn modelId="{49026EB3-5540-477A-BAA7-55096A7DA5E0}" type="presParOf" srcId="{BB522FC0-E274-4934-A86B-33BFC00B2BD1}" destId="{3FF4BC0D-3529-44F8-97D5-E241A8178D05}" srcOrd="0" destOrd="0" presId="urn:microsoft.com/office/officeart/2008/layout/LinedList"/>
    <dgm:cxn modelId="{9A5E7AB8-FEF4-447A-BE0D-A7D11456001C}" type="presParOf" srcId="{BB522FC0-E274-4934-A86B-33BFC00B2BD1}" destId="{FB42887A-582E-4D90-AF38-C7E55DE0AFC9}" srcOrd="1" destOrd="0" presId="urn:microsoft.com/office/officeart/2008/layout/LinedList"/>
    <dgm:cxn modelId="{A036ED63-692C-4ED0-8F49-C7BA15BCA914}" type="presParOf" srcId="{B66EB0BF-39E4-41F8-AB09-494004EF4D8F}" destId="{9D86106F-67B0-4ABE-AB11-F27F3EEDD933}" srcOrd="4" destOrd="0" presId="urn:microsoft.com/office/officeart/2008/layout/LinedList"/>
    <dgm:cxn modelId="{1FC550BF-A864-4188-ADA0-71D907ED4059}" type="presParOf" srcId="{B66EB0BF-39E4-41F8-AB09-494004EF4D8F}" destId="{698BAAE9-DE74-4D46-83C8-7E4DC3784195}" srcOrd="5" destOrd="0" presId="urn:microsoft.com/office/officeart/2008/layout/LinedList"/>
    <dgm:cxn modelId="{A2894227-3EE7-4C70-B57D-C7F9AB5685A0}" type="presParOf" srcId="{698BAAE9-DE74-4D46-83C8-7E4DC3784195}" destId="{C350C7B6-D894-42C9-A719-6350D45BB127}" srcOrd="0" destOrd="0" presId="urn:microsoft.com/office/officeart/2008/layout/LinedList"/>
    <dgm:cxn modelId="{BFA57BE7-3DCA-48CF-BD48-BEAE9A26BE1E}" type="presParOf" srcId="{698BAAE9-DE74-4D46-83C8-7E4DC3784195}" destId="{6B1D0028-DA09-4D54-82C8-03CB661C49CA}" srcOrd="1" destOrd="0" presId="urn:microsoft.com/office/officeart/2008/layout/LinedList"/>
    <dgm:cxn modelId="{CFBB4CE6-C8FC-4112-96B1-EF9B9DF2F629}" type="presParOf" srcId="{B66EB0BF-39E4-41F8-AB09-494004EF4D8F}" destId="{22E96730-D0C8-48AA-B0B3-D7A4E108A512}" srcOrd="6" destOrd="0" presId="urn:microsoft.com/office/officeart/2008/layout/LinedList"/>
    <dgm:cxn modelId="{11D310E9-9ABD-4556-9809-49E31AA281CE}" type="presParOf" srcId="{B66EB0BF-39E4-41F8-AB09-494004EF4D8F}" destId="{8CB0D58D-F282-4066-8F98-D096E2F11A8B}" srcOrd="7" destOrd="0" presId="urn:microsoft.com/office/officeart/2008/layout/LinedList"/>
    <dgm:cxn modelId="{6FDF2BE5-27D3-4C86-BE32-5553E385CD93}" type="presParOf" srcId="{8CB0D58D-F282-4066-8F98-D096E2F11A8B}" destId="{438F3488-285E-4767-8B5E-20A0CF4FAC7C}" srcOrd="0" destOrd="0" presId="urn:microsoft.com/office/officeart/2008/layout/LinedList"/>
    <dgm:cxn modelId="{B3EEF840-6D10-4A73-B28D-CE8CF6F5FD73}" type="presParOf" srcId="{8CB0D58D-F282-4066-8F98-D096E2F11A8B}" destId="{48FF0C61-0272-4108-B46D-AE779955298F}" srcOrd="1" destOrd="0" presId="urn:microsoft.com/office/officeart/2008/layout/LinedList"/>
    <dgm:cxn modelId="{290A444B-8C59-4134-BDDE-4B6B4D3ECC49}" type="presParOf" srcId="{B66EB0BF-39E4-41F8-AB09-494004EF4D8F}" destId="{F1267A47-2BD0-498F-B1A1-CCE33D95B1D0}" srcOrd="8" destOrd="0" presId="urn:microsoft.com/office/officeart/2008/layout/LinedList"/>
    <dgm:cxn modelId="{4244E9E7-E344-456B-AD4D-2D9EBBE24E41}" type="presParOf" srcId="{B66EB0BF-39E4-41F8-AB09-494004EF4D8F}" destId="{6679BBEF-3A8E-42A2-BA28-2B776682CE46}" srcOrd="9" destOrd="0" presId="urn:microsoft.com/office/officeart/2008/layout/LinedList"/>
    <dgm:cxn modelId="{764D1749-BFE8-455C-B597-8A7AC47AF047}" type="presParOf" srcId="{6679BBEF-3A8E-42A2-BA28-2B776682CE46}" destId="{660D731F-A7F7-4AF8-8DCA-D8462C2C5F1F}" srcOrd="0" destOrd="0" presId="urn:microsoft.com/office/officeart/2008/layout/LinedList"/>
    <dgm:cxn modelId="{22F72F06-4DD8-42DE-B2D1-E9E5B25AA60D}" type="presParOf" srcId="{6679BBEF-3A8E-42A2-BA28-2B776682CE46}" destId="{39170FD3-4940-4D9C-9B98-6CD086FA8177}" srcOrd="1" destOrd="0" presId="urn:microsoft.com/office/officeart/2008/layout/LinedList"/>
    <dgm:cxn modelId="{D56820AA-A384-4FCB-9CDE-75D412EA5A2F}" type="presParOf" srcId="{B66EB0BF-39E4-41F8-AB09-494004EF4D8F}" destId="{C1439641-CF44-4034-97D3-02FE70858BFD}" srcOrd="10" destOrd="0" presId="urn:microsoft.com/office/officeart/2008/layout/LinedList"/>
    <dgm:cxn modelId="{E5701306-4A04-4AA5-AFF5-40ECD4A40075}" type="presParOf" srcId="{B66EB0BF-39E4-41F8-AB09-494004EF4D8F}" destId="{04A38602-70F2-466A-BF68-2505E241A6FA}" srcOrd="11" destOrd="0" presId="urn:microsoft.com/office/officeart/2008/layout/LinedList"/>
    <dgm:cxn modelId="{4A31579F-D44A-4C9C-BEB6-9F27DAC85811}" type="presParOf" srcId="{04A38602-70F2-466A-BF68-2505E241A6FA}" destId="{D74A652A-E154-4314-A014-A48F97EEC05C}" srcOrd="0" destOrd="0" presId="urn:microsoft.com/office/officeart/2008/layout/LinedList"/>
    <dgm:cxn modelId="{39BB46DE-BAD1-480C-B0DD-4012357029A7}" type="presParOf" srcId="{04A38602-70F2-466A-BF68-2505E241A6FA}" destId="{91A5338E-EBD9-4547-A5AE-C128C98F8AC2}" srcOrd="1" destOrd="0" presId="urn:microsoft.com/office/officeart/2008/layout/LinedList"/>
    <dgm:cxn modelId="{540B3086-BF79-4FB9-BBC7-580740CC7513}" type="presParOf" srcId="{B66EB0BF-39E4-41F8-AB09-494004EF4D8F}" destId="{5C463F60-3814-49DC-B036-9C2A7B65A6D4}" srcOrd="12" destOrd="0" presId="urn:microsoft.com/office/officeart/2008/layout/LinedList"/>
    <dgm:cxn modelId="{04892537-9EF5-4666-8AA1-D3B822A066A2}" type="presParOf" srcId="{B66EB0BF-39E4-41F8-AB09-494004EF4D8F}" destId="{605E75A9-9181-4B65-8EF2-CC9D0CF643E0}" srcOrd="13" destOrd="0" presId="urn:microsoft.com/office/officeart/2008/layout/LinedList"/>
    <dgm:cxn modelId="{4AB7C043-2C56-48AF-B985-F896B41D872C}" type="presParOf" srcId="{605E75A9-9181-4B65-8EF2-CC9D0CF643E0}" destId="{4C1BE6DC-C2EE-4A2A-BFF8-CB0818B48C70}" srcOrd="0" destOrd="0" presId="urn:microsoft.com/office/officeart/2008/layout/LinedList"/>
    <dgm:cxn modelId="{A18406BB-A610-496A-B788-0BA40197FC38}" type="presParOf" srcId="{605E75A9-9181-4B65-8EF2-CC9D0CF643E0}" destId="{30D136AA-8982-42DA-B0E2-FBFDB4D3950B}" srcOrd="1" destOrd="0" presId="urn:microsoft.com/office/officeart/2008/layout/LinedList"/>
    <dgm:cxn modelId="{AA57F4F5-0848-4300-8541-9F12A24F1374}" type="presParOf" srcId="{B66EB0BF-39E4-41F8-AB09-494004EF4D8F}" destId="{6B493642-6601-467D-A3D6-775328F49C73}" srcOrd="14" destOrd="0" presId="urn:microsoft.com/office/officeart/2008/layout/LinedList"/>
    <dgm:cxn modelId="{92014BBC-B1E5-49EB-AAD8-00D8745D58A3}" type="presParOf" srcId="{B66EB0BF-39E4-41F8-AB09-494004EF4D8F}" destId="{0A9458E3-D38F-49D3-96B1-C98C72C5A789}" srcOrd="15" destOrd="0" presId="urn:microsoft.com/office/officeart/2008/layout/LinedList"/>
    <dgm:cxn modelId="{8FA40B03-4CF6-4492-A8C7-E9EFF84443E9}" type="presParOf" srcId="{0A9458E3-D38F-49D3-96B1-C98C72C5A789}" destId="{23800855-42DB-410A-BEF8-6D13B66CA7FD}" srcOrd="0" destOrd="0" presId="urn:microsoft.com/office/officeart/2008/layout/LinedList"/>
    <dgm:cxn modelId="{F7418493-754A-45EB-9D6C-D4B4E2186864}" type="presParOf" srcId="{0A9458E3-D38F-49D3-96B1-C98C72C5A789}" destId="{E20D2375-4539-4EB0-8AA7-3D6A018D803F}" srcOrd="1" destOrd="0" presId="urn:microsoft.com/office/officeart/2008/layout/LinedList"/>
    <dgm:cxn modelId="{094E2BF7-CBC0-46E0-8528-41BB2CF082FE}" type="presParOf" srcId="{B66EB0BF-39E4-41F8-AB09-494004EF4D8F}" destId="{4DA9E370-2022-4057-9FFF-BF9A61358FA2}" srcOrd="16" destOrd="0" presId="urn:microsoft.com/office/officeart/2008/layout/LinedList"/>
    <dgm:cxn modelId="{7ED8061C-DEE3-4BFA-928A-F8DD74240168}" type="presParOf" srcId="{B66EB0BF-39E4-41F8-AB09-494004EF4D8F}" destId="{04709580-57CB-49AC-807B-CC6FC0A4850C}" srcOrd="17" destOrd="0" presId="urn:microsoft.com/office/officeart/2008/layout/LinedList"/>
    <dgm:cxn modelId="{0948D1A1-0981-4C90-B86E-E03407EC5A2A}" type="presParOf" srcId="{04709580-57CB-49AC-807B-CC6FC0A4850C}" destId="{C2B81E5D-3242-45D0-8A33-1F4EC796683F}" srcOrd="0" destOrd="0" presId="urn:microsoft.com/office/officeart/2008/layout/LinedList"/>
    <dgm:cxn modelId="{9A762686-DBDE-4BC7-8F18-42C353B8F885}" type="presParOf" srcId="{04709580-57CB-49AC-807B-CC6FC0A4850C}" destId="{F3EC8186-ED4A-42F2-9D29-4893811356A2}" srcOrd="1" destOrd="0" presId="urn:microsoft.com/office/officeart/2008/layout/LinedList"/>
    <dgm:cxn modelId="{B50E61F6-FAEC-47EE-894A-BDCCAD734C96}" type="presParOf" srcId="{B66EB0BF-39E4-41F8-AB09-494004EF4D8F}" destId="{68D62CBC-7910-4E1F-9F0A-C755D74DEF52}" srcOrd="18" destOrd="0" presId="urn:microsoft.com/office/officeart/2008/layout/LinedList"/>
    <dgm:cxn modelId="{6F4735E5-3F74-4447-9F54-2BD9EBCEEA39}" type="presParOf" srcId="{B66EB0BF-39E4-41F8-AB09-494004EF4D8F}" destId="{839B573A-1CAB-47AD-8917-B3B4067E10C6}" srcOrd="19" destOrd="0" presId="urn:microsoft.com/office/officeart/2008/layout/LinedList"/>
    <dgm:cxn modelId="{1574998A-BC42-46A4-81C4-EB2F589BB65C}" type="presParOf" srcId="{839B573A-1CAB-47AD-8917-B3B4067E10C6}" destId="{BDEED86E-F35F-4A23-A470-E2834335C991}" srcOrd="0" destOrd="0" presId="urn:microsoft.com/office/officeart/2008/layout/LinedList"/>
    <dgm:cxn modelId="{2C4F3F42-61FA-4FBD-AA0F-19442588CB1A}" type="presParOf" srcId="{839B573A-1CAB-47AD-8917-B3B4067E10C6}" destId="{75FB9358-2667-40E0-9D93-8A5BDDF9A743}" srcOrd="1" destOrd="0" presId="urn:microsoft.com/office/officeart/2008/layout/LinedList"/>
    <dgm:cxn modelId="{489CD7E2-F7AE-4EA7-B305-070731CA7865}" type="presParOf" srcId="{B66EB0BF-39E4-41F8-AB09-494004EF4D8F}" destId="{238DA54C-79F3-4763-ABEB-770E99EE8727}" srcOrd="20" destOrd="0" presId="urn:microsoft.com/office/officeart/2008/layout/LinedList"/>
    <dgm:cxn modelId="{45644E04-3B89-4E27-98F3-912776D95D83}" type="presParOf" srcId="{B66EB0BF-39E4-41F8-AB09-494004EF4D8F}" destId="{D3E286EE-3EFA-432F-BBE6-E3EA0E51AB94}" srcOrd="21" destOrd="0" presId="urn:microsoft.com/office/officeart/2008/layout/LinedList"/>
    <dgm:cxn modelId="{B0B984D8-6651-42B4-8691-5BD08BC7357E}" type="presParOf" srcId="{D3E286EE-3EFA-432F-BBE6-E3EA0E51AB94}" destId="{35B56539-A6FF-4D8D-90D0-3C451F030E07}" srcOrd="0" destOrd="0" presId="urn:microsoft.com/office/officeart/2008/layout/LinedList"/>
    <dgm:cxn modelId="{9EC73CC5-705A-4276-A24F-CEF604D9C02B}" type="presParOf" srcId="{D3E286EE-3EFA-432F-BBE6-E3EA0E51AB94}" destId="{A3BA2C2B-4069-45CA-BDA4-C84868A012DE}" srcOrd="1" destOrd="0" presId="urn:microsoft.com/office/officeart/2008/layout/LinedList"/>
    <dgm:cxn modelId="{4E067C8D-F539-4FDC-8898-9CCEFDDC6A51}" type="presParOf" srcId="{B66EB0BF-39E4-41F8-AB09-494004EF4D8F}" destId="{815E1A5E-D4C4-4D41-9E27-083683E18F35}" srcOrd="22" destOrd="0" presId="urn:microsoft.com/office/officeart/2008/layout/LinedList"/>
    <dgm:cxn modelId="{6F4B0550-7878-4AF5-9B95-5892B66D704C}" type="presParOf" srcId="{B66EB0BF-39E4-41F8-AB09-494004EF4D8F}" destId="{38E49DE4-6297-4297-B216-99A4BC4DC15D}" srcOrd="23" destOrd="0" presId="urn:microsoft.com/office/officeart/2008/layout/LinedList"/>
    <dgm:cxn modelId="{F5E01FFF-3A07-4A9E-B28B-59E567F14406}" type="presParOf" srcId="{38E49DE4-6297-4297-B216-99A4BC4DC15D}" destId="{AFCEBE22-FC7F-4087-BD3E-33DE1A07919F}" srcOrd="0" destOrd="0" presId="urn:microsoft.com/office/officeart/2008/layout/LinedList"/>
    <dgm:cxn modelId="{F4A12DBC-DF42-4C31-B987-99993587F3F0}" type="presParOf" srcId="{38E49DE4-6297-4297-B216-99A4BC4DC15D}" destId="{015A3466-7706-4D01-8501-9A737DEBAA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BDAF47-84DC-4010-815C-1E9CE7765C17}"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901496C-E575-48E0-ACDA-A932EEB3F865}">
      <dgm:prSet custT="1"/>
      <dgm:spPr/>
      <dgm:t>
        <a:bodyPr/>
        <a:lstStyle/>
        <a:p>
          <a:r>
            <a:rPr lang="en-US" sz="2000" dirty="0">
              <a:latin typeface="Bahnschrift SemiBold Condensed" panose="020B0502040204020203" pitchFamily="34" charset="0"/>
            </a:rPr>
            <a:t>Jonathan Perrin-24			    Nancy Ann Novack-24 	</a:t>
          </a:r>
        </a:p>
      </dgm:t>
    </dgm:pt>
    <dgm:pt modelId="{FB84E2D5-985F-453F-A592-5FEEC8DDF887}" type="parTrans" cxnId="{C651880E-AB4A-4131-ABCE-F75D13B59B37}">
      <dgm:prSet/>
      <dgm:spPr/>
      <dgm:t>
        <a:bodyPr/>
        <a:lstStyle/>
        <a:p>
          <a:endParaRPr lang="en-US"/>
        </a:p>
      </dgm:t>
    </dgm:pt>
    <dgm:pt modelId="{7D79F27F-6644-4560-968C-98FCBE134F64}" type="sibTrans" cxnId="{C651880E-AB4A-4131-ABCE-F75D13B59B37}">
      <dgm:prSet/>
      <dgm:spPr/>
      <dgm:t>
        <a:bodyPr/>
        <a:lstStyle/>
        <a:p>
          <a:endParaRPr lang="en-US"/>
        </a:p>
      </dgm:t>
    </dgm:pt>
    <dgm:pt modelId="{FA198B71-7F6D-4EC1-A3F5-9179D6F98C5B}">
      <dgm:prSet/>
      <dgm:spPr/>
      <dgm:t>
        <a:bodyPr/>
        <a:lstStyle/>
        <a:p>
          <a:r>
            <a:rPr lang="en-US" dirty="0">
              <a:latin typeface="Bahnschrift SemiBold Condensed" panose="020B0502040204020203" pitchFamily="34" charset="0"/>
            </a:rPr>
            <a:t>Jeffrey  Short-24			 Dennis Kerber-24</a:t>
          </a:r>
        </a:p>
      </dgm:t>
    </dgm:pt>
    <dgm:pt modelId="{4308CECF-A6CE-4A14-AC92-EE38DB84901F}" type="parTrans" cxnId="{26164383-797E-4DA6-88D7-7F9F47ED0B14}">
      <dgm:prSet/>
      <dgm:spPr/>
      <dgm:t>
        <a:bodyPr/>
        <a:lstStyle/>
        <a:p>
          <a:endParaRPr lang="en-US"/>
        </a:p>
      </dgm:t>
    </dgm:pt>
    <dgm:pt modelId="{96BB8736-6A80-4A78-B4B5-6EFE9086DD03}" type="sibTrans" cxnId="{26164383-797E-4DA6-88D7-7F9F47ED0B14}">
      <dgm:prSet/>
      <dgm:spPr/>
      <dgm:t>
        <a:bodyPr/>
        <a:lstStyle/>
        <a:p>
          <a:endParaRPr lang="en-US"/>
        </a:p>
      </dgm:t>
    </dgm:pt>
    <dgm:pt modelId="{539B02E6-AA44-48F1-848E-FE0611262D6E}">
      <dgm:prSet/>
      <dgm:spPr/>
      <dgm:t>
        <a:bodyPr/>
        <a:lstStyle/>
        <a:p>
          <a:r>
            <a:rPr lang="en-US" dirty="0">
              <a:latin typeface="Bahnschrift SemiBold Condensed" panose="020B0502040204020203" pitchFamily="34" charset="0"/>
            </a:rPr>
            <a:t>Joseph Gallagher-24		 	Mark Majer-24</a:t>
          </a:r>
        </a:p>
      </dgm:t>
    </dgm:pt>
    <dgm:pt modelId="{523DCC15-3F4D-4848-B4A3-1287D5E036C7}" type="parTrans" cxnId="{DD12D5AE-B38A-47CD-A0F5-EE69707E081F}">
      <dgm:prSet/>
      <dgm:spPr/>
      <dgm:t>
        <a:bodyPr/>
        <a:lstStyle/>
        <a:p>
          <a:endParaRPr lang="en-US"/>
        </a:p>
      </dgm:t>
    </dgm:pt>
    <dgm:pt modelId="{0AF83ACB-79F0-42EF-93DE-537EE434D369}" type="sibTrans" cxnId="{DD12D5AE-B38A-47CD-A0F5-EE69707E081F}">
      <dgm:prSet/>
      <dgm:spPr/>
      <dgm:t>
        <a:bodyPr/>
        <a:lstStyle/>
        <a:p>
          <a:endParaRPr lang="en-US"/>
        </a:p>
      </dgm:t>
    </dgm:pt>
    <dgm:pt modelId="{2AE212CC-7025-4E37-86DB-A3E09687CCD8}">
      <dgm:prSet/>
      <dgm:spPr/>
      <dgm:t>
        <a:bodyPr/>
        <a:lstStyle/>
        <a:p>
          <a:r>
            <a:rPr lang="en-US" dirty="0">
              <a:latin typeface="Bahnschrift SemiBold Condensed" panose="020B0502040204020203" pitchFamily="34" charset="0"/>
            </a:rPr>
            <a:t>Kevin  Pelanda-24			 Thomas  Dawson-23</a:t>
          </a:r>
        </a:p>
      </dgm:t>
    </dgm:pt>
    <dgm:pt modelId="{DE24C469-197C-4722-80FB-E48EF5881C53}" type="parTrans" cxnId="{55FC7398-8A6B-424D-B128-E82D37EB3BD1}">
      <dgm:prSet/>
      <dgm:spPr/>
      <dgm:t>
        <a:bodyPr/>
        <a:lstStyle/>
        <a:p>
          <a:endParaRPr lang="en-US"/>
        </a:p>
      </dgm:t>
    </dgm:pt>
    <dgm:pt modelId="{22A7BF9D-1290-49B9-8186-FB1BE1D74171}" type="sibTrans" cxnId="{55FC7398-8A6B-424D-B128-E82D37EB3BD1}">
      <dgm:prSet/>
      <dgm:spPr/>
      <dgm:t>
        <a:bodyPr/>
        <a:lstStyle/>
        <a:p>
          <a:endParaRPr lang="en-US"/>
        </a:p>
      </dgm:t>
    </dgm:pt>
    <dgm:pt modelId="{4EEE23A4-ED71-4AAE-9AF2-36D54B5E2F0D}">
      <dgm:prSet/>
      <dgm:spPr/>
      <dgm:t>
        <a:bodyPr/>
        <a:lstStyle/>
        <a:p>
          <a:r>
            <a:rPr lang="en-US" dirty="0">
              <a:latin typeface="Bahnschrift SemiBold Condensed" panose="020B0502040204020203" pitchFamily="34" charset="0"/>
            </a:rPr>
            <a:t>Dwaine Hemphill-24		 	Stephan Collins-23</a:t>
          </a:r>
        </a:p>
      </dgm:t>
    </dgm:pt>
    <dgm:pt modelId="{2F0C2653-F365-461E-8788-A52C93C85DD5}" type="parTrans" cxnId="{405987FD-DCA7-4B86-AB90-2CF66BF16C32}">
      <dgm:prSet/>
      <dgm:spPr/>
      <dgm:t>
        <a:bodyPr/>
        <a:lstStyle/>
        <a:p>
          <a:endParaRPr lang="en-US"/>
        </a:p>
      </dgm:t>
    </dgm:pt>
    <dgm:pt modelId="{D7B98B5B-C6B4-4841-B0A4-4C7B34A986E8}" type="sibTrans" cxnId="{405987FD-DCA7-4B86-AB90-2CF66BF16C32}">
      <dgm:prSet/>
      <dgm:spPr/>
      <dgm:t>
        <a:bodyPr/>
        <a:lstStyle/>
        <a:p>
          <a:endParaRPr lang="en-US"/>
        </a:p>
      </dgm:t>
    </dgm:pt>
    <dgm:pt modelId="{46A59DF2-979A-4544-8877-FC5E3F9478DF}">
      <dgm:prSet/>
      <dgm:spPr/>
      <dgm:t>
        <a:bodyPr/>
        <a:lstStyle/>
        <a:p>
          <a:r>
            <a:rPr lang="en-US" dirty="0">
              <a:latin typeface="Bahnschrift SemiBold Condensed" panose="020B0502040204020203" pitchFamily="34" charset="0"/>
            </a:rPr>
            <a:t>Sandra  Miller-24			 Linda Leggett-23</a:t>
          </a:r>
        </a:p>
      </dgm:t>
    </dgm:pt>
    <dgm:pt modelId="{67CC5A79-99FC-42D7-B841-915EF9116C54}" type="parTrans" cxnId="{3D138DFF-A405-43C7-8FF6-F101403D95D8}">
      <dgm:prSet/>
      <dgm:spPr/>
      <dgm:t>
        <a:bodyPr/>
        <a:lstStyle/>
        <a:p>
          <a:endParaRPr lang="en-US"/>
        </a:p>
      </dgm:t>
    </dgm:pt>
    <dgm:pt modelId="{AB4C61F7-3628-4BAE-8BFB-FF2CF3B5CDE8}" type="sibTrans" cxnId="{3D138DFF-A405-43C7-8FF6-F101403D95D8}">
      <dgm:prSet/>
      <dgm:spPr/>
      <dgm:t>
        <a:bodyPr/>
        <a:lstStyle/>
        <a:p>
          <a:endParaRPr lang="en-US"/>
        </a:p>
      </dgm:t>
    </dgm:pt>
    <dgm:pt modelId="{EC0D24BE-C04D-4E86-B616-23008A6BDF21}">
      <dgm:prSet/>
      <dgm:spPr/>
      <dgm:t>
        <a:bodyPr/>
        <a:lstStyle/>
        <a:p>
          <a:r>
            <a:rPr lang="en-US" dirty="0">
              <a:latin typeface="Bahnschrift SemiBold Condensed" panose="020B0502040204020203" pitchFamily="34" charset="0"/>
            </a:rPr>
            <a:t>Edwin Skeens-24			 Kelli Rice-23</a:t>
          </a:r>
        </a:p>
      </dgm:t>
    </dgm:pt>
    <dgm:pt modelId="{6930DCA0-A19A-4973-95D1-274B92B84A70}" type="parTrans" cxnId="{FFD73F84-3814-48E6-B816-7A9272D6DA93}">
      <dgm:prSet/>
      <dgm:spPr/>
      <dgm:t>
        <a:bodyPr/>
        <a:lstStyle/>
        <a:p>
          <a:endParaRPr lang="en-US"/>
        </a:p>
      </dgm:t>
    </dgm:pt>
    <dgm:pt modelId="{92D5931E-0CEA-4BA4-9937-52C2255A7F04}" type="sibTrans" cxnId="{FFD73F84-3814-48E6-B816-7A9272D6DA93}">
      <dgm:prSet/>
      <dgm:spPr/>
      <dgm:t>
        <a:bodyPr/>
        <a:lstStyle/>
        <a:p>
          <a:endParaRPr lang="en-US"/>
        </a:p>
      </dgm:t>
    </dgm:pt>
    <dgm:pt modelId="{24C90D65-1E90-4FFE-9EB4-67B02093FE31}">
      <dgm:prSet/>
      <dgm:spPr/>
      <dgm:t>
        <a:bodyPr/>
        <a:lstStyle/>
        <a:p>
          <a:r>
            <a:rPr lang="en-US" dirty="0">
              <a:latin typeface="Bahnschrift SemiBold Condensed" panose="020B0502040204020203" pitchFamily="34" charset="0"/>
            </a:rPr>
            <a:t>Myra Embry-24			 Brenda Anthony-23</a:t>
          </a:r>
        </a:p>
      </dgm:t>
    </dgm:pt>
    <dgm:pt modelId="{4AC5E626-6F2D-43FD-8257-23AF98BF5DC0}" type="parTrans" cxnId="{7E19572A-F761-4BC2-B4AB-E434E488B5B9}">
      <dgm:prSet/>
      <dgm:spPr/>
      <dgm:t>
        <a:bodyPr/>
        <a:lstStyle/>
        <a:p>
          <a:endParaRPr lang="en-US"/>
        </a:p>
      </dgm:t>
    </dgm:pt>
    <dgm:pt modelId="{647915CC-908D-4906-8BBE-5A929610551D}" type="sibTrans" cxnId="{7E19572A-F761-4BC2-B4AB-E434E488B5B9}">
      <dgm:prSet/>
      <dgm:spPr/>
      <dgm:t>
        <a:bodyPr/>
        <a:lstStyle/>
        <a:p>
          <a:endParaRPr lang="en-US"/>
        </a:p>
      </dgm:t>
    </dgm:pt>
    <dgm:pt modelId="{6D659D96-02D2-4F6F-897E-0F9A8ABECD53}">
      <dgm:prSet/>
      <dgm:spPr/>
      <dgm:t>
        <a:bodyPr/>
        <a:lstStyle/>
        <a:p>
          <a:r>
            <a:rPr lang="en-US" dirty="0">
              <a:latin typeface="Bahnschrift SemiBold Condensed" panose="020B0502040204020203" pitchFamily="34" charset="0"/>
            </a:rPr>
            <a:t>Sharon  Robinson-Walls-24		 Paul Lucas-23 </a:t>
          </a:r>
          <a:r>
            <a:rPr lang="en-US" dirty="0"/>
            <a:t>	</a:t>
          </a:r>
        </a:p>
      </dgm:t>
    </dgm:pt>
    <dgm:pt modelId="{6573608D-1D45-413E-BB02-9FCCB04D093B}" type="parTrans" cxnId="{028D0143-FC0A-442C-B8BB-9B02A32C0B10}">
      <dgm:prSet/>
      <dgm:spPr/>
      <dgm:t>
        <a:bodyPr/>
        <a:lstStyle/>
        <a:p>
          <a:endParaRPr lang="en-US"/>
        </a:p>
      </dgm:t>
    </dgm:pt>
    <dgm:pt modelId="{DE12672D-9543-48A8-9405-B390AA2FDF64}" type="sibTrans" cxnId="{028D0143-FC0A-442C-B8BB-9B02A32C0B10}">
      <dgm:prSet/>
      <dgm:spPr/>
      <dgm:t>
        <a:bodyPr/>
        <a:lstStyle/>
        <a:p>
          <a:endParaRPr lang="en-US"/>
        </a:p>
      </dgm:t>
    </dgm:pt>
    <dgm:pt modelId="{A5D6C249-ACC2-4269-B3F0-9B06D680966D}">
      <dgm:prSet/>
      <dgm:spPr/>
      <dgm:t>
        <a:bodyPr/>
        <a:lstStyle/>
        <a:p>
          <a:r>
            <a:rPr lang="en-US" dirty="0">
              <a:latin typeface="Bahnschrift SemiBold Condensed" panose="020B0502040204020203" pitchFamily="34" charset="0"/>
            </a:rPr>
            <a:t>Lynn  McLaughlin Murray-24		 Patrick Phillips-23</a:t>
          </a:r>
        </a:p>
      </dgm:t>
    </dgm:pt>
    <dgm:pt modelId="{E96D7A06-B6C8-45F1-B9ED-08ED01EB9FE0}" type="parTrans" cxnId="{62C9981B-D33D-4685-999C-B7ED562F247E}">
      <dgm:prSet/>
      <dgm:spPr/>
      <dgm:t>
        <a:bodyPr/>
        <a:lstStyle/>
        <a:p>
          <a:endParaRPr lang="en-US"/>
        </a:p>
      </dgm:t>
    </dgm:pt>
    <dgm:pt modelId="{45893BD2-3858-47C6-93B2-CFBE1530D8D9}" type="sibTrans" cxnId="{62C9981B-D33D-4685-999C-B7ED562F247E}">
      <dgm:prSet/>
      <dgm:spPr/>
      <dgm:t>
        <a:bodyPr/>
        <a:lstStyle/>
        <a:p>
          <a:endParaRPr lang="en-US"/>
        </a:p>
      </dgm:t>
    </dgm:pt>
    <dgm:pt modelId="{49BBAACD-7332-474F-A897-2DA163CD3AAA}">
      <dgm:prSet/>
      <dgm:spPr/>
      <dgm:t>
        <a:bodyPr/>
        <a:lstStyle/>
        <a:p>
          <a:r>
            <a:rPr lang="en-US" dirty="0">
              <a:latin typeface="Bahnschrift SemiBold Condensed" panose="020B0502040204020203" pitchFamily="34" charset="0"/>
            </a:rPr>
            <a:t>Melissa West-Koistila-24		 Edward Kurek-22</a:t>
          </a:r>
        </a:p>
      </dgm:t>
    </dgm:pt>
    <dgm:pt modelId="{E2347F9A-BA0A-4BD2-9561-8EB4CB90AA8E}" type="parTrans" cxnId="{BE75CE79-F75D-4FFC-BAE6-C9BD0E2D986C}">
      <dgm:prSet/>
      <dgm:spPr/>
      <dgm:t>
        <a:bodyPr/>
        <a:lstStyle/>
        <a:p>
          <a:endParaRPr lang="en-US"/>
        </a:p>
      </dgm:t>
    </dgm:pt>
    <dgm:pt modelId="{4E9F60CF-7180-4A01-9B0D-2A4DE9E2932C}" type="sibTrans" cxnId="{BE75CE79-F75D-4FFC-BAE6-C9BD0E2D986C}">
      <dgm:prSet/>
      <dgm:spPr/>
      <dgm:t>
        <a:bodyPr/>
        <a:lstStyle/>
        <a:p>
          <a:endParaRPr lang="en-US"/>
        </a:p>
      </dgm:t>
    </dgm:pt>
    <dgm:pt modelId="{0BADFE34-9191-41F8-80B9-22F65DA42BF1}">
      <dgm:prSet/>
      <dgm:spPr/>
      <dgm:t>
        <a:bodyPr/>
        <a:lstStyle/>
        <a:p>
          <a:r>
            <a:rPr lang="en-US" dirty="0">
              <a:latin typeface="Bahnschrift SemiBold Condensed" panose="020B0502040204020203" pitchFamily="34" charset="0"/>
            </a:rPr>
            <a:t>Elizabeth Howe-24			 Louis Endres-22</a:t>
          </a:r>
        </a:p>
      </dgm:t>
    </dgm:pt>
    <dgm:pt modelId="{AF5B09CF-3A0D-463D-A2BA-4551B6023B30}" type="parTrans" cxnId="{5F51984C-FFD0-4EF4-A966-BB4DD7A993AD}">
      <dgm:prSet/>
      <dgm:spPr/>
      <dgm:t>
        <a:bodyPr/>
        <a:lstStyle/>
        <a:p>
          <a:endParaRPr lang="en-US"/>
        </a:p>
      </dgm:t>
    </dgm:pt>
    <dgm:pt modelId="{9BCE0A36-CF86-431D-B644-FB611B063F8E}" type="sibTrans" cxnId="{5F51984C-FFD0-4EF4-A966-BB4DD7A993AD}">
      <dgm:prSet/>
      <dgm:spPr/>
      <dgm:t>
        <a:bodyPr/>
        <a:lstStyle/>
        <a:p>
          <a:endParaRPr lang="en-US"/>
        </a:p>
      </dgm:t>
    </dgm:pt>
    <dgm:pt modelId="{837B574A-7908-4D2D-A211-8EAB367B3E6B}" type="pres">
      <dgm:prSet presAssocID="{3ABDAF47-84DC-4010-815C-1E9CE7765C17}" presName="vert0" presStyleCnt="0">
        <dgm:presLayoutVars>
          <dgm:dir/>
          <dgm:animOne val="branch"/>
          <dgm:animLvl val="lvl"/>
        </dgm:presLayoutVars>
      </dgm:prSet>
      <dgm:spPr/>
    </dgm:pt>
    <dgm:pt modelId="{537C66E6-8F2E-4234-A001-E6A2DE952F5A}" type="pres">
      <dgm:prSet presAssocID="{7901496C-E575-48E0-ACDA-A932EEB3F865}" presName="thickLine" presStyleLbl="alignNode1" presStyleIdx="0" presStyleCnt="12"/>
      <dgm:spPr/>
    </dgm:pt>
    <dgm:pt modelId="{71E865D2-4A77-42F5-8443-CDE019AD28C8}" type="pres">
      <dgm:prSet presAssocID="{7901496C-E575-48E0-ACDA-A932EEB3F865}" presName="horz1" presStyleCnt="0"/>
      <dgm:spPr/>
    </dgm:pt>
    <dgm:pt modelId="{3B02EE92-A125-41A7-8C4F-F79A242ED6B8}" type="pres">
      <dgm:prSet presAssocID="{7901496C-E575-48E0-ACDA-A932EEB3F865}" presName="tx1" presStyleLbl="revTx" presStyleIdx="0" presStyleCnt="12"/>
      <dgm:spPr/>
    </dgm:pt>
    <dgm:pt modelId="{9FFD4F98-C0DB-4C16-BBE5-03A8A3D3B2E2}" type="pres">
      <dgm:prSet presAssocID="{7901496C-E575-48E0-ACDA-A932EEB3F865}" presName="vert1" presStyleCnt="0"/>
      <dgm:spPr/>
    </dgm:pt>
    <dgm:pt modelId="{636C204D-05AB-4197-B635-D490C7D45A96}" type="pres">
      <dgm:prSet presAssocID="{FA198B71-7F6D-4EC1-A3F5-9179D6F98C5B}" presName="thickLine" presStyleLbl="alignNode1" presStyleIdx="1" presStyleCnt="12"/>
      <dgm:spPr/>
    </dgm:pt>
    <dgm:pt modelId="{933F5A81-20C5-4046-A042-051B950CDE45}" type="pres">
      <dgm:prSet presAssocID="{FA198B71-7F6D-4EC1-A3F5-9179D6F98C5B}" presName="horz1" presStyleCnt="0"/>
      <dgm:spPr/>
    </dgm:pt>
    <dgm:pt modelId="{8797D550-B604-497F-886C-7485E203EBDC}" type="pres">
      <dgm:prSet presAssocID="{FA198B71-7F6D-4EC1-A3F5-9179D6F98C5B}" presName="tx1" presStyleLbl="revTx" presStyleIdx="1" presStyleCnt="12"/>
      <dgm:spPr/>
    </dgm:pt>
    <dgm:pt modelId="{9EE6D46A-C783-4BC3-88C4-C3438C95B6DE}" type="pres">
      <dgm:prSet presAssocID="{FA198B71-7F6D-4EC1-A3F5-9179D6F98C5B}" presName="vert1" presStyleCnt="0"/>
      <dgm:spPr/>
    </dgm:pt>
    <dgm:pt modelId="{CE8F3ED4-D0B3-41AC-8DAC-20EC69176AC4}" type="pres">
      <dgm:prSet presAssocID="{539B02E6-AA44-48F1-848E-FE0611262D6E}" presName="thickLine" presStyleLbl="alignNode1" presStyleIdx="2" presStyleCnt="12"/>
      <dgm:spPr/>
    </dgm:pt>
    <dgm:pt modelId="{F0113775-896C-4D61-8261-0C43AD2C9A3C}" type="pres">
      <dgm:prSet presAssocID="{539B02E6-AA44-48F1-848E-FE0611262D6E}" presName="horz1" presStyleCnt="0"/>
      <dgm:spPr/>
    </dgm:pt>
    <dgm:pt modelId="{69D0739E-5B93-4179-B8B1-54E57ECA75BB}" type="pres">
      <dgm:prSet presAssocID="{539B02E6-AA44-48F1-848E-FE0611262D6E}" presName="tx1" presStyleLbl="revTx" presStyleIdx="2" presStyleCnt="12"/>
      <dgm:spPr/>
    </dgm:pt>
    <dgm:pt modelId="{CE4FB47A-FBA2-472F-AC7A-EE904B6BB5FD}" type="pres">
      <dgm:prSet presAssocID="{539B02E6-AA44-48F1-848E-FE0611262D6E}" presName="vert1" presStyleCnt="0"/>
      <dgm:spPr/>
    </dgm:pt>
    <dgm:pt modelId="{79E4F23A-C7D2-4D72-8E52-719BB0C4C8BB}" type="pres">
      <dgm:prSet presAssocID="{2AE212CC-7025-4E37-86DB-A3E09687CCD8}" presName="thickLine" presStyleLbl="alignNode1" presStyleIdx="3" presStyleCnt="12"/>
      <dgm:spPr/>
    </dgm:pt>
    <dgm:pt modelId="{5F54A47F-6111-4B7A-B218-92D6BF09DC4E}" type="pres">
      <dgm:prSet presAssocID="{2AE212CC-7025-4E37-86DB-A3E09687CCD8}" presName="horz1" presStyleCnt="0"/>
      <dgm:spPr/>
    </dgm:pt>
    <dgm:pt modelId="{DFDB24D3-E0D6-45BB-B2E2-0554DA97516C}" type="pres">
      <dgm:prSet presAssocID="{2AE212CC-7025-4E37-86DB-A3E09687CCD8}" presName="tx1" presStyleLbl="revTx" presStyleIdx="3" presStyleCnt="12"/>
      <dgm:spPr/>
    </dgm:pt>
    <dgm:pt modelId="{481A7FA3-165B-49B3-A96E-A15D6FE2978B}" type="pres">
      <dgm:prSet presAssocID="{2AE212CC-7025-4E37-86DB-A3E09687CCD8}" presName="vert1" presStyleCnt="0"/>
      <dgm:spPr/>
    </dgm:pt>
    <dgm:pt modelId="{84174F5B-1AF6-49A5-8017-753700CA821A}" type="pres">
      <dgm:prSet presAssocID="{4EEE23A4-ED71-4AAE-9AF2-36D54B5E2F0D}" presName="thickLine" presStyleLbl="alignNode1" presStyleIdx="4" presStyleCnt="12"/>
      <dgm:spPr/>
    </dgm:pt>
    <dgm:pt modelId="{4D9F73CE-8410-4962-9CAF-75AF9D7E3C07}" type="pres">
      <dgm:prSet presAssocID="{4EEE23A4-ED71-4AAE-9AF2-36D54B5E2F0D}" presName="horz1" presStyleCnt="0"/>
      <dgm:spPr/>
    </dgm:pt>
    <dgm:pt modelId="{020FF268-CFD8-4F7F-B70B-7C363852D60C}" type="pres">
      <dgm:prSet presAssocID="{4EEE23A4-ED71-4AAE-9AF2-36D54B5E2F0D}" presName="tx1" presStyleLbl="revTx" presStyleIdx="4" presStyleCnt="12"/>
      <dgm:spPr/>
    </dgm:pt>
    <dgm:pt modelId="{33577A1B-7C97-4BB6-8244-458D9A4F3F6B}" type="pres">
      <dgm:prSet presAssocID="{4EEE23A4-ED71-4AAE-9AF2-36D54B5E2F0D}" presName="vert1" presStyleCnt="0"/>
      <dgm:spPr/>
    </dgm:pt>
    <dgm:pt modelId="{1C395C0D-13D0-4346-96D0-A2683280D30E}" type="pres">
      <dgm:prSet presAssocID="{46A59DF2-979A-4544-8877-FC5E3F9478DF}" presName="thickLine" presStyleLbl="alignNode1" presStyleIdx="5" presStyleCnt="12"/>
      <dgm:spPr/>
    </dgm:pt>
    <dgm:pt modelId="{45FC5D73-7FB5-4D2D-96AC-809EDEFA09B6}" type="pres">
      <dgm:prSet presAssocID="{46A59DF2-979A-4544-8877-FC5E3F9478DF}" presName="horz1" presStyleCnt="0"/>
      <dgm:spPr/>
    </dgm:pt>
    <dgm:pt modelId="{1E03F6CA-F0D9-4DA3-9CFF-8A5BE09FF2E0}" type="pres">
      <dgm:prSet presAssocID="{46A59DF2-979A-4544-8877-FC5E3F9478DF}" presName="tx1" presStyleLbl="revTx" presStyleIdx="5" presStyleCnt="12"/>
      <dgm:spPr/>
    </dgm:pt>
    <dgm:pt modelId="{19C663ED-CB4F-4FC4-BB7E-F862BDFE9395}" type="pres">
      <dgm:prSet presAssocID="{46A59DF2-979A-4544-8877-FC5E3F9478DF}" presName="vert1" presStyleCnt="0"/>
      <dgm:spPr/>
    </dgm:pt>
    <dgm:pt modelId="{365930A4-E941-4083-9DBA-E3F4EF6CBCE4}" type="pres">
      <dgm:prSet presAssocID="{EC0D24BE-C04D-4E86-B616-23008A6BDF21}" presName="thickLine" presStyleLbl="alignNode1" presStyleIdx="6" presStyleCnt="12"/>
      <dgm:spPr/>
    </dgm:pt>
    <dgm:pt modelId="{64CF1AED-3C53-45CE-B3ED-0526A4C7135D}" type="pres">
      <dgm:prSet presAssocID="{EC0D24BE-C04D-4E86-B616-23008A6BDF21}" presName="horz1" presStyleCnt="0"/>
      <dgm:spPr/>
    </dgm:pt>
    <dgm:pt modelId="{019C2B23-E21B-408A-A9D5-E19AE82F7E28}" type="pres">
      <dgm:prSet presAssocID="{EC0D24BE-C04D-4E86-B616-23008A6BDF21}" presName="tx1" presStyleLbl="revTx" presStyleIdx="6" presStyleCnt="12"/>
      <dgm:spPr/>
    </dgm:pt>
    <dgm:pt modelId="{C80B7D34-CCD2-494D-AC0B-1998FE12D977}" type="pres">
      <dgm:prSet presAssocID="{EC0D24BE-C04D-4E86-B616-23008A6BDF21}" presName="vert1" presStyleCnt="0"/>
      <dgm:spPr/>
    </dgm:pt>
    <dgm:pt modelId="{68181366-7E86-4074-95F3-7D4795D37B32}" type="pres">
      <dgm:prSet presAssocID="{24C90D65-1E90-4FFE-9EB4-67B02093FE31}" presName="thickLine" presStyleLbl="alignNode1" presStyleIdx="7" presStyleCnt="12"/>
      <dgm:spPr/>
    </dgm:pt>
    <dgm:pt modelId="{34260CAE-BC83-4652-9995-9732B1BD6EA1}" type="pres">
      <dgm:prSet presAssocID="{24C90D65-1E90-4FFE-9EB4-67B02093FE31}" presName="horz1" presStyleCnt="0"/>
      <dgm:spPr/>
    </dgm:pt>
    <dgm:pt modelId="{76020B9C-4DB8-49FB-BA38-A2E4682501A3}" type="pres">
      <dgm:prSet presAssocID="{24C90D65-1E90-4FFE-9EB4-67B02093FE31}" presName="tx1" presStyleLbl="revTx" presStyleIdx="7" presStyleCnt="12"/>
      <dgm:spPr/>
    </dgm:pt>
    <dgm:pt modelId="{FBC2504F-A386-42C0-9960-4C59BC903F1C}" type="pres">
      <dgm:prSet presAssocID="{24C90D65-1E90-4FFE-9EB4-67B02093FE31}" presName="vert1" presStyleCnt="0"/>
      <dgm:spPr/>
    </dgm:pt>
    <dgm:pt modelId="{CAEFBF21-DFAF-4FC5-90C3-4C7DE0C54AE0}" type="pres">
      <dgm:prSet presAssocID="{6D659D96-02D2-4F6F-897E-0F9A8ABECD53}" presName="thickLine" presStyleLbl="alignNode1" presStyleIdx="8" presStyleCnt="12"/>
      <dgm:spPr/>
    </dgm:pt>
    <dgm:pt modelId="{80A28890-119B-4DD3-A512-15BDA4511203}" type="pres">
      <dgm:prSet presAssocID="{6D659D96-02D2-4F6F-897E-0F9A8ABECD53}" presName="horz1" presStyleCnt="0"/>
      <dgm:spPr/>
    </dgm:pt>
    <dgm:pt modelId="{A3B80BBB-D628-4AC8-B8AD-3A79EA5C7A79}" type="pres">
      <dgm:prSet presAssocID="{6D659D96-02D2-4F6F-897E-0F9A8ABECD53}" presName="tx1" presStyleLbl="revTx" presStyleIdx="8" presStyleCnt="12"/>
      <dgm:spPr/>
    </dgm:pt>
    <dgm:pt modelId="{4A8D34F2-02F9-4327-A74A-772E7CB6EBD2}" type="pres">
      <dgm:prSet presAssocID="{6D659D96-02D2-4F6F-897E-0F9A8ABECD53}" presName="vert1" presStyleCnt="0"/>
      <dgm:spPr/>
    </dgm:pt>
    <dgm:pt modelId="{E08278ED-35F6-499C-AC10-45181FFF41EB}" type="pres">
      <dgm:prSet presAssocID="{A5D6C249-ACC2-4269-B3F0-9B06D680966D}" presName="thickLine" presStyleLbl="alignNode1" presStyleIdx="9" presStyleCnt="12"/>
      <dgm:spPr/>
    </dgm:pt>
    <dgm:pt modelId="{E9CE1A47-E32A-4B98-B77D-4BAAA793280E}" type="pres">
      <dgm:prSet presAssocID="{A5D6C249-ACC2-4269-B3F0-9B06D680966D}" presName="horz1" presStyleCnt="0"/>
      <dgm:spPr/>
    </dgm:pt>
    <dgm:pt modelId="{B4048384-F38D-4CFB-B612-BEBAD95F5641}" type="pres">
      <dgm:prSet presAssocID="{A5D6C249-ACC2-4269-B3F0-9B06D680966D}" presName="tx1" presStyleLbl="revTx" presStyleIdx="9" presStyleCnt="12"/>
      <dgm:spPr/>
    </dgm:pt>
    <dgm:pt modelId="{62D83A73-5F21-4F16-922F-51FFCE5DD5D2}" type="pres">
      <dgm:prSet presAssocID="{A5D6C249-ACC2-4269-B3F0-9B06D680966D}" presName="vert1" presStyleCnt="0"/>
      <dgm:spPr/>
    </dgm:pt>
    <dgm:pt modelId="{8EBA7A66-DF69-4354-8FC7-B446E9A3DF70}" type="pres">
      <dgm:prSet presAssocID="{49BBAACD-7332-474F-A897-2DA163CD3AAA}" presName="thickLine" presStyleLbl="alignNode1" presStyleIdx="10" presStyleCnt="12"/>
      <dgm:spPr/>
    </dgm:pt>
    <dgm:pt modelId="{1377FD31-6E5E-4913-93F9-A0374C51601E}" type="pres">
      <dgm:prSet presAssocID="{49BBAACD-7332-474F-A897-2DA163CD3AAA}" presName="horz1" presStyleCnt="0"/>
      <dgm:spPr/>
    </dgm:pt>
    <dgm:pt modelId="{5109108B-96C0-49D0-BE35-F36FFAA215BD}" type="pres">
      <dgm:prSet presAssocID="{49BBAACD-7332-474F-A897-2DA163CD3AAA}" presName="tx1" presStyleLbl="revTx" presStyleIdx="10" presStyleCnt="12"/>
      <dgm:spPr/>
    </dgm:pt>
    <dgm:pt modelId="{A164C335-9E63-4F7B-90C4-166C116A5F70}" type="pres">
      <dgm:prSet presAssocID="{49BBAACD-7332-474F-A897-2DA163CD3AAA}" presName="vert1" presStyleCnt="0"/>
      <dgm:spPr/>
    </dgm:pt>
    <dgm:pt modelId="{DECC31DD-4F2F-4089-A100-3246C68541A2}" type="pres">
      <dgm:prSet presAssocID="{0BADFE34-9191-41F8-80B9-22F65DA42BF1}" presName="thickLine" presStyleLbl="alignNode1" presStyleIdx="11" presStyleCnt="12"/>
      <dgm:spPr/>
    </dgm:pt>
    <dgm:pt modelId="{A090EEB5-5C6A-410E-A73E-0BAEB5DEB5A6}" type="pres">
      <dgm:prSet presAssocID="{0BADFE34-9191-41F8-80B9-22F65DA42BF1}" presName="horz1" presStyleCnt="0"/>
      <dgm:spPr/>
    </dgm:pt>
    <dgm:pt modelId="{5E9A251F-97E4-4F9D-989C-C511726BB0F4}" type="pres">
      <dgm:prSet presAssocID="{0BADFE34-9191-41F8-80B9-22F65DA42BF1}" presName="tx1" presStyleLbl="revTx" presStyleIdx="11" presStyleCnt="12"/>
      <dgm:spPr/>
    </dgm:pt>
    <dgm:pt modelId="{73CCBD77-60C6-4570-A545-5F84A0D45B0A}" type="pres">
      <dgm:prSet presAssocID="{0BADFE34-9191-41F8-80B9-22F65DA42BF1}" presName="vert1" presStyleCnt="0"/>
      <dgm:spPr/>
    </dgm:pt>
  </dgm:ptLst>
  <dgm:cxnLst>
    <dgm:cxn modelId="{2CDBF901-BA95-4D18-8632-024CF4C905C1}" type="presOf" srcId="{24C90D65-1E90-4FFE-9EB4-67B02093FE31}" destId="{76020B9C-4DB8-49FB-BA38-A2E4682501A3}" srcOrd="0" destOrd="0" presId="urn:microsoft.com/office/officeart/2008/layout/LinedList"/>
    <dgm:cxn modelId="{78A6140E-41A8-47BA-9B7D-E6D4193BCBF2}" type="presOf" srcId="{539B02E6-AA44-48F1-848E-FE0611262D6E}" destId="{69D0739E-5B93-4179-B8B1-54E57ECA75BB}" srcOrd="0" destOrd="0" presId="urn:microsoft.com/office/officeart/2008/layout/LinedList"/>
    <dgm:cxn modelId="{C651880E-AB4A-4131-ABCE-F75D13B59B37}" srcId="{3ABDAF47-84DC-4010-815C-1E9CE7765C17}" destId="{7901496C-E575-48E0-ACDA-A932EEB3F865}" srcOrd="0" destOrd="0" parTransId="{FB84E2D5-985F-453F-A592-5FEEC8DDF887}" sibTransId="{7D79F27F-6644-4560-968C-98FCBE134F64}"/>
    <dgm:cxn modelId="{62C9981B-D33D-4685-999C-B7ED562F247E}" srcId="{3ABDAF47-84DC-4010-815C-1E9CE7765C17}" destId="{A5D6C249-ACC2-4269-B3F0-9B06D680966D}" srcOrd="9" destOrd="0" parTransId="{E96D7A06-B6C8-45F1-B9ED-08ED01EB9FE0}" sibTransId="{45893BD2-3858-47C6-93B2-CFBE1530D8D9}"/>
    <dgm:cxn modelId="{7E19572A-F761-4BC2-B4AB-E434E488B5B9}" srcId="{3ABDAF47-84DC-4010-815C-1E9CE7765C17}" destId="{24C90D65-1E90-4FFE-9EB4-67B02093FE31}" srcOrd="7" destOrd="0" parTransId="{4AC5E626-6F2D-43FD-8257-23AF98BF5DC0}" sibTransId="{647915CC-908D-4906-8BBE-5A929610551D}"/>
    <dgm:cxn modelId="{8BD06B2E-AC36-45A1-8081-EB4A65D7B1DE}" type="presOf" srcId="{0BADFE34-9191-41F8-80B9-22F65DA42BF1}" destId="{5E9A251F-97E4-4F9D-989C-C511726BB0F4}" srcOrd="0" destOrd="0" presId="urn:microsoft.com/office/officeart/2008/layout/LinedList"/>
    <dgm:cxn modelId="{465FF33A-AEB3-4628-9B3D-B38D4CEAAC2A}" type="presOf" srcId="{7901496C-E575-48E0-ACDA-A932EEB3F865}" destId="{3B02EE92-A125-41A7-8C4F-F79A242ED6B8}" srcOrd="0" destOrd="0" presId="urn:microsoft.com/office/officeart/2008/layout/LinedList"/>
    <dgm:cxn modelId="{028D0143-FC0A-442C-B8BB-9B02A32C0B10}" srcId="{3ABDAF47-84DC-4010-815C-1E9CE7765C17}" destId="{6D659D96-02D2-4F6F-897E-0F9A8ABECD53}" srcOrd="8" destOrd="0" parTransId="{6573608D-1D45-413E-BB02-9FCCB04D093B}" sibTransId="{DE12672D-9543-48A8-9405-B390AA2FDF64}"/>
    <dgm:cxn modelId="{F6361464-6813-4DA9-BE90-65C209642B98}" type="presOf" srcId="{4EEE23A4-ED71-4AAE-9AF2-36D54B5E2F0D}" destId="{020FF268-CFD8-4F7F-B70B-7C363852D60C}" srcOrd="0" destOrd="0" presId="urn:microsoft.com/office/officeart/2008/layout/LinedList"/>
    <dgm:cxn modelId="{5F51984C-FFD0-4EF4-A966-BB4DD7A993AD}" srcId="{3ABDAF47-84DC-4010-815C-1E9CE7765C17}" destId="{0BADFE34-9191-41F8-80B9-22F65DA42BF1}" srcOrd="11" destOrd="0" parTransId="{AF5B09CF-3A0D-463D-A2BA-4551B6023B30}" sibTransId="{9BCE0A36-CF86-431D-B644-FB611B063F8E}"/>
    <dgm:cxn modelId="{BE75CE79-F75D-4FFC-BAE6-C9BD0E2D986C}" srcId="{3ABDAF47-84DC-4010-815C-1E9CE7765C17}" destId="{49BBAACD-7332-474F-A897-2DA163CD3AAA}" srcOrd="10" destOrd="0" parTransId="{E2347F9A-BA0A-4BD2-9561-8EB4CB90AA8E}" sibTransId="{4E9F60CF-7180-4A01-9B0D-2A4DE9E2932C}"/>
    <dgm:cxn modelId="{26164383-797E-4DA6-88D7-7F9F47ED0B14}" srcId="{3ABDAF47-84DC-4010-815C-1E9CE7765C17}" destId="{FA198B71-7F6D-4EC1-A3F5-9179D6F98C5B}" srcOrd="1" destOrd="0" parTransId="{4308CECF-A6CE-4A14-AC92-EE38DB84901F}" sibTransId="{96BB8736-6A80-4A78-B4B5-6EFE9086DD03}"/>
    <dgm:cxn modelId="{FFD73F84-3814-48E6-B816-7A9272D6DA93}" srcId="{3ABDAF47-84DC-4010-815C-1E9CE7765C17}" destId="{EC0D24BE-C04D-4E86-B616-23008A6BDF21}" srcOrd="6" destOrd="0" parTransId="{6930DCA0-A19A-4973-95D1-274B92B84A70}" sibTransId="{92D5931E-0CEA-4BA4-9937-52C2255A7F04}"/>
    <dgm:cxn modelId="{5F5D148D-5BA8-406D-9F76-811FC0581885}" type="presOf" srcId="{2AE212CC-7025-4E37-86DB-A3E09687CCD8}" destId="{DFDB24D3-E0D6-45BB-B2E2-0554DA97516C}" srcOrd="0" destOrd="0" presId="urn:microsoft.com/office/officeart/2008/layout/LinedList"/>
    <dgm:cxn modelId="{50BF5091-FFAE-4E98-896D-8F0DE1B586F0}" type="presOf" srcId="{46A59DF2-979A-4544-8877-FC5E3F9478DF}" destId="{1E03F6CA-F0D9-4DA3-9CFF-8A5BE09FF2E0}" srcOrd="0" destOrd="0" presId="urn:microsoft.com/office/officeart/2008/layout/LinedList"/>
    <dgm:cxn modelId="{55FC7398-8A6B-424D-B128-E82D37EB3BD1}" srcId="{3ABDAF47-84DC-4010-815C-1E9CE7765C17}" destId="{2AE212CC-7025-4E37-86DB-A3E09687CCD8}" srcOrd="3" destOrd="0" parTransId="{DE24C469-197C-4722-80FB-E48EF5881C53}" sibTransId="{22A7BF9D-1290-49B9-8186-FB1BE1D74171}"/>
    <dgm:cxn modelId="{17321EA0-D5C9-4E18-9670-B1819C42A825}" type="presOf" srcId="{A5D6C249-ACC2-4269-B3F0-9B06D680966D}" destId="{B4048384-F38D-4CFB-B612-BEBAD95F5641}" srcOrd="0" destOrd="0" presId="urn:microsoft.com/office/officeart/2008/layout/LinedList"/>
    <dgm:cxn modelId="{DD12D5AE-B38A-47CD-A0F5-EE69707E081F}" srcId="{3ABDAF47-84DC-4010-815C-1E9CE7765C17}" destId="{539B02E6-AA44-48F1-848E-FE0611262D6E}" srcOrd="2" destOrd="0" parTransId="{523DCC15-3F4D-4848-B4A3-1287D5E036C7}" sibTransId="{0AF83ACB-79F0-42EF-93DE-537EE434D369}"/>
    <dgm:cxn modelId="{8A697DAF-B125-46DD-A95F-D3AF62381A76}" type="presOf" srcId="{49BBAACD-7332-474F-A897-2DA163CD3AAA}" destId="{5109108B-96C0-49D0-BE35-F36FFAA215BD}" srcOrd="0" destOrd="0" presId="urn:microsoft.com/office/officeart/2008/layout/LinedList"/>
    <dgm:cxn modelId="{926A91C1-3DDB-40AE-8685-F963330A6938}" type="presOf" srcId="{EC0D24BE-C04D-4E86-B616-23008A6BDF21}" destId="{019C2B23-E21B-408A-A9D5-E19AE82F7E28}" srcOrd="0" destOrd="0" presId="urn:microsoft.com/office/officeart/2008/layout/LinedList"/>
    <dgm:cxn modelId="{7834FBD9-2EF8-466A-AC4A-6CE79F10902C}" type="presOf" srcId="{6D659D96-02D2-4F6F-897E-0F9A8ABECD53}" destId="{A3B80BBB-D628-4AC8-B8AD-3A79EA5C7A79}" srcOrd="0" destOrd="0" presId="urn:microsoft.com/office/officeart/2008/layout/LinedList"/>
    <dgm:cxn modelId="{2C5DBBDE-1B28-46AD-BD22-68FE16BC18E6}" type="presOf" srcId="{FA198B71-7F6D-4EC1-A3F5-9179D6F98C5B}" destId="{8797D550-B604-497F-886C-7485E203EBDC}" srcOrd="0" destOrd="0" presId="urn:microsoft.com/office/officeart/2008/layout/LinedList"/>
    <dgm:cxn modelId="{B3F779EA-D82B-4194-A365-0A95C409A668}" type="presOf" srcId="{3ABDAF47-84DC-4010-815C-1E9CE7765C17}" destId="{837B574A-7908-4D2D-A211-8EAB367B3E6B}" srcOrd="0" destOrd="0" presId="urn:microsoft.com/office/officeart/2008/layout/LinedList"/>
    <dgm:cxn modelId="{405987FD-DCA7-4B86-AB90-2CF66BF16C32}" srcId="{3ABDAF47-84DC-4010-815C-1E9CE7765C17}" destId="{4EEE23A4-ED71-4AAE-9AF2-36D54B5E2F0D}" srcOrd="4" destOrd="0" parTransId="{2F0C2653-F365-461E-8788-A52C93C85DD5}" sibTransId="{D7B98B5B-C6B4-4841-B0A4-4C7B34A986E8}"/>
    <dgm:cxn modelId="{3D138DFF-A405-43C7-8FF6-F101403D95D8}" srcId="{3ABDAF47-84DC-4010-815C-1E9CE7765C17}" destId="{46A59DF2-979A-4544-8877-FC5E3F9478DF}" srcOrd="5" destOrd="0" parTransId="{67CC5A79-99FC-42D7-B841-915EF9116C54}" sibTransId="{AB4C61F7-3628-4BAE-8BFB-FF2CF3B5CDE8}"/>
    <dgm:cxn modelId="{4AC7F711-2E15-4CAF-B774-1D93B7D2BA22}" type="presParOf" srcId="{837B574A-7908-4D2D-A211-8EAB367B3E6B}" destId="{537C66E6-8F2E-4234-A001-E6A2DE952F5A}" srcOrd="0" destOrd="0" presId="urn:microsoft.com/office/officeart/2008/layout/LinedList"/>
    <dgm:cxn modelId="{C5846DF5-F37B-40F3-B376-BC4A96A7B8EC}" type="presParOf" srcId="{837B574A-7908-4D2D-A211-8EAB367B3E6B}" destId="{71E865D2-4A77-42F5-8443-CDE019AD28C8}" srcOrd="1" destOrd="0" presId="urn:microsoft.com/office/officeart/2008/layout/LinedList"/>
    <dgm:cxn modelId="{4116E6BF-4305-45B3-85BC-E763CE5F16DB}" type="presParOf" srcId="{71E865D2-4A77-42F5-8443-CDE019AD28C8}" destId="{3B02EE92-A125-41A7-8C4F-F79A242ED6B8}" srcOrd="0" destOrd="0" presId="urn:microsoft.com/office/officeart/2008/layout/LinedList"/>
    <dgm:cxn modelId="{08121233-4B4B-4754-9BCE-35540029594F}" type="presParOf" srcId="{71E865D2-4A77-42F5-8443-CDE019AD28C8}" destId="{9FFD4F98-C0DB-4C16-BBE5-03A8A3D3B2E2}" srcOrd="1" destOrd="0" presId="urn:microsoft.com/office/officeart/2008/layout/LinedList"/>
    <dgm:cxn modelId="{03BCA6DB-2F7A-4946-A145-92C2C46A74D2}" type="presParOf" srcId="{837B574A-7908-4D2D-A211-8EAB367B3E6B}" destId="{636C204D-05AB-4197-B635-D490C7D45A96}" srcOrd="2" destOrd="0" presId="urn:microsoft.com/office/officeart/2008/layout/LinedList"/>
    <dgm:cxn modelId="{114E297B-0904-49F0-8792-3218B59FAD4B}" type="presParOf" srcId="{837B574A-7908-4D2D-A211-8EAB367B3E6B}" destId="{933F5A81-20C5-4046-A042-051B950CDE45}" srcOrd="3" destOrd="0" presId="urn:microsoft.com/office/officeart/2008/layout/LinedList"/>
    <dgm:cxn modelId="{86F237B6-0F30-4789-85F8-20B189ED9F41}" type="presParOf" srcId="{933F5A81-20C5-4046-A042-051B950CDE45}" destId="{8797D550-B604-497F-886C-7485E203EBDC}" srcOrd="0" destOrd="0" presId="urn:microsoft.com/office/officeart/2008/layout/LinedList"/>
    <dgm:cxn modelId="{FDFE11F6-FD49-4E6D-8A5C-842271F436B5}" type="presParOf" srcId="{933F5A81-20C5-4046-A042-051B950CDE45}" destId="{9EE6D46A-C783-4BC3-88C4-C3438C95B6DE}" srcOrd="1" destOrd="0" presId="urn:microsoft.com/office/officeart/2008/layout/LinedList"/>
    <dgm:cxn modelId="{A2169343-12A4-46C0-884D-F4EB7232EFC5}" type="presParOf" srcId="{837B574A-7908-4D2D-A211-8EAB367B3E6B}" destId="{CE8F3ED4-D0B3-41AC-8DAC-20EC69176AC4}" srcOrd="4" destOrd="0" presId="urn:microsoft.com/office/officeart/2008/layout/LinedList"/>
    <dgm:cxn modelId="{722A287D-1EB9-4505-B79F-33024C789427}" type="presParOf" srcId="{837B574A-7908-4D2D-A211-8EAB367B3E6B}" destId="{F0113775-896C-4D61-8261-0C43AD2C9A3C}" srcOrd="5" destOrd="0" presId="urn:microsoft.com/office/officeart/2008/layout/LinedList"/>
    <dgm:cxn modelId="{92FE9CE5-7C96-4D7A-87C9-D77F8AF3965E}" type="presParOf" srcId="{F0113775-896C-4D61-8261-0C43AD2C9A3C}" destId="{69D0739E-5B93-4179-B8B1-54E57ECA75BB}" srcOrd="0" destOrd="0" presId="urn:microsoft.com/office/officeart/2008/layout/LinedList"/>
    <dgm:cxn modelId="{FD0B4ECD-B282-4DBE-9ACA-BA495F12B00B}" type="presParOf" srcId="{F0113775-896C-4D61-8261-0C43AD2C9A3C}" destId="{CE4FB47A-FBA2-472F-AC7A-EE904B6BB5FD}" srcOrd="1" destOrd="0" presId="urn:microsoft.com/office/officeart/2008/layout/LinedList"/>
    <dgm:cxn modelId="{A4D446D6-7F49-46C2-B43E-AFAC823BEB2E}" type="presParOf" srcId="{837B574A-7908-4D2D-A211-8EAB367B3E6B}" destId="{79E4F23A-C7D2-4D72-8E52-719BB0C4C8BB}" srcOrd="6" destOrd="0" presId="urn:microsoft.com/office/officeart/2008/layout/LinedList"/>
    <dgm:cxn modelId="{FBA2350C-1EF9-4ED5-AC0F-7BEDF0F705BE}" type="presParOf" srcId="{837B574A-7908-4D2D-A211-8EAB367B3E6B}" destId="{5F54A47F-6111-4B7A-B218-92D6BF09DC4E}" srcOrd="7" destOrd="0" presId="urn:microsoft.com/office/officeart/2008/layout/LinedList"/>
    <dgm:cxn modelId="{D1C06156-EBB5-4EC9-A9AE-FC46D91A39B8}" type="presParOf" srcId="{5F54A47F-6111-4B7A-B218-92D6BF09DC4E}" destId="{DFDB24D3-E0D6-45BB-B2E2-0554DA97516C}" srcOrd="0" destOrd="0" presId="urn:microsoft.com/office/officeart/2008/layout/LinedList"/>
    <dgm:cxn modelId="{6D5F537D-6A86-46CA-9662-8FF493687F20}" type="presParOf" srcId="{5F54A47F-6111-4B7A-B218-92D6BF09DC4E}" destId="{481A7FA3-165B-49B3-A96E-A15D6FE2978B}" srcOrd="1" destOrd="0" presId="urn:microsoft.com/office/officeart/2008/layout/LinedList"/>
    <dgm:cxn modelId="{1D6D211A-977D-43D2-913D-F8DF7DE707FB}" type="presParOf" srcId="{837B574A-7908-4D2D-A211-8EAB367B3E6B}" destId="{84174F5B-1AF6-49A5-8017-753700CA821A}" srcOrd="8" destOrd="0" presId="urn:microsoft.com/office/officeart/2008/layout/LinedList"/>
    <dgm:cxn modelId="{400BE4F2-BFA9-4D93-AED3-9E4A232ABD4E}" type="presParOf" srcId="{837B574A-7908-4D2D-A211-8EAB367B3E6B}" destId="{4D9F73CE-8410-4962-9CAF-75AF9D7E3C07}" srcOrd="9" destOrd="0" presId="urn:microsoft.com/office/officeart/2008/layout/LinedList"/>
    <dgm:cxn modelId="{F8CA243F-CABE-4169-A7C6-4EE5D5156556}" type="presParOf" srcId="{4D9F73CE-8410-4962-9CAF-75AF9D7E3C07}" destId="{020FF268-CFD8-4F7F-B70B-7C363852D60C}" srcOrd="0" destOrd="0" presId="urn:microsoft.com/office/officeart/2008/layout/LinedList"/>
    <dgm:cxn modelId="{9EF48258-19C0-4133-A6C6-ECDD0844DCB5}" type="presParOf" srcId="{4D9F73CE-8410-4962-9CAF-75AF9D7E3C07}" destId="{33577A1B-7C97-4BB6-8244-458D9A4F3F6B}" srcOrd="1" destOrd="0" presId="urn:microsoft.com/office/officeart/2008/layout/LinedList"/>
    <dgm:cxn modelId="{E290002D-A1B4-43C5-AA36-60F40B5C5319}" type="presParOf" srcId="{837B574A-7908-4D2D-A211-8EAB367B3E6B}" destId="{1C395C0D-13D0-4346-96D0-A2683280D30E}" srcOrd="10" destOrd="0" presId="urn:microsoft.com/office/officeart/2008/layout/LinedList"/>
    <dgm:cxn modelId="{0988D15B-6584-4B37-B67C-D91706FBB613}" type="presParOf" srcId="{837B574A-7908-4D2D-A211-8EAB367B3E6B}" destId="{45FC5D73-7FB5-4D2D-96AC-809EDEFA09B6}" srcOrd="11" destOrd="0" presId="urn:microsoft.com/office/officeart/2008/layout/LinedList"/>
    <dgm:cxn modelId="{F4D2FB30-9580-4950-93DF-5B11CF8C25B5}" type="presParOf" srcId="{45FC5D73-7FB5-4D2D-96AC-809EDEFA09B6}" destId="{1E03F6CA-F0D9-4DA3-9CFF-8A5BE09FF2E0}" srcOrd="0" destOrd="0" presId="urn:microsoft.com/office/officeart/2008/layout/LinedList"/>
    <dgm:cxn modelId="{94256A5C-E260-4CD7-A7B1-C460449B2919}" type="presParOf" srcId="{45FC5D73-7FB5-4D2D-96AC-809EDEFA09B6}" destId="{19C663ED-CB4F-4FC4-BB7E-F862BDFE9395}" srcOrd="1" destOrd="0" presId="urn:microsoft.com/office/officeart/2008/layout/LinedList"/>
    <dgm:cxn modelId="{527CDD0E-B576-4B15-B298-605609F054F7}" type="presParOf" srcId="{837B574A-7908-4D2D-A211-8EAB367B3E6B}" destId="{365930A4-E941-4083-9DBA-E3F4EF6CBCE4}" srcOrd="12" destOrd="0" presId="urn:microsoft.com/office/officeart/2008/layout/LinedList"/>
    <dgm:cxn modelId="{523B2A22-4E26-401D-8361-3D0C7427DDB7}" type="presParOf" srcId="{837B574A-7908-4D2D-A211-8EAB367B3E6B}" destId="{64CF1AED-3C53-45CE-B3ED-0526A4C7135D}" srcOrd="13" destOrd="0" presId="urn:microsoft.com/office/officeart/2008/layout/LinedList"/>
    <dgm:cxn modelId="{C9ADC120-4471-4759-B280-063AC2A749AC}" type="presParOf" srcId="{64CF1AED-3C53-45CE-B3ED-0526A4C7135D}" destId="{019C2B23-E21B-408A-A9D5-E19AE82F7E28}" srcOrd="0" destOrd="0" presId="urn:microsoft.com/office/officeart/2008/layout/LinedList"/>
    <dgm:cxn modelId="{6B22ADE7-94F7-4227-9199-E483BD783EA9}" type="presParOf" srcId="{64CF1AED-3C53-45CE-B3ED-0526A4C7135D}" destId="{C80B7D34-CCD2-494D-AC0B-1998FE12D977}" srcOrd="1" destOrd="0" presId="urn:microsoft.com/office/officeart/2008/layout/LinedList"/>
    <dgm:cxn modelId="{F393CDD7-0732-4DD2-B5DA-ED65D08AFF4D}" type="presParOf" srcId="{837B574A-7908-4D2D-A211-8EAB367B3E6B}" destId="{68181366-7E86-4074-95F3-7D4795D37B32}" srcOrd="14" destOrd="0" presId="urn:microsoft.com/office/officeart/2008/layout/LinedList"/>
    <dgm:cxn modelId="{3CE67029-4E0F-4C49-80FD-63DEA5769E2A}" type="presParOf" srcId="{837B574A-7908-4D2D-A211-8EAB367B3E6B}" destId="{34260CAE-BC83-4652-9995-9732B1BD6EA1}" srcOrd="15" destOrd="0" presId="urn:microsoft.com/office/officeart/2008/layout/LinedList"/>
    <dgm:cxn modelId="{E9D3BE80-232F-40CF-A0AB-144744F47069}" type="presParOf" srcId="{34260CAE-BC83-4652-9995-9732B1BD6EA1}" destId="{76020B9C-4DB8-49FB-BA38-A2E4682501A3}" srcOrd="0" destOrd="0" presId="urn:microsoft.com/office/officeart/2008/layout/LinedList"/>
    <dgm:cxn modelId="{FCC14E16-3634-4B90-8D55-EC9DD2DD3B52}" type="presParOf" srcId="{34260CAE-BC83-4652-9995-9732B1BD6EA1}" destId="{FBC2504F-A386-42C0-9960-4C59BC903F1C}" srcOrd="1" destOrd="0" presId="urn:microsoft.com/office/officeart/2008/layout/LinedList"/>
    <dgm:cxn modelId="{2CB6E329-73F5-4A47-8F49-CFA649E4AAE0}" type="presParOf" srcId="{837B574A-7908-4D2D-A211-8EAB367B3E6B}" destId="{CAEFBF21-DFAF-4FC5-90C3-4C7DE0C54AE0}" srcOrd="16" destOrd="0" presId="urn:microsoft.com/office/officeart/2008/layout/LinedList"/>
    <dgm:cxn modelId="{9A243E8B-BEBA-4A5F-ABD0-A2E31E6BC3C4}" type="presParOf" srcId="{837B574A-7908-4D2D-A211-8EAB367B3E6B}" destId="{80A28890-119B-4DD3-A512-15BDA4511203}" srcOrd="17" destOrd="0" presId="urn:microsoft.com/office/officeart/2008/layout/LinedList"/>
    <dgm:cxn modelId="{4C650BDB-0935-40EC-A861-4637C6F950C6}" type="presParOf" srcId="{80A28890-119B-4DD3-A512-15BDA4511203}" destId="{A3B80BBB-D628-4AC8-B8AD-3A79EA5C7A79}" srcOrd="0" destOrd="0" presId="urn:microsoft.com/office/officeart/2008/layout/LinedList"/>
    <dgm:cxn modelId="{5D37C834-2D98-44B6-8AA6-764282437337}" type="presParOf" srcId="{80A28890-119B-4DD3-A512-15BDA4511203}" destId="{4A8D34F2-02F9-4327-A74A-772E7CB6EBD2}" srcOrd="1" destOrd="0" presId="urn:microsoft.com/office/officeart/2008/layout/LinedList"/>
    <dgm:cxn modelId="{466E0A45-332E-45F5-B9DC-DEE53EA9E87C}" type="presParOf" srcId="{837B574A-7908-4D2D-A211-8EAB367B3E6B}" destId="{E08278ED-35F6-499C-AC10-45181FFF41EB}" srcOrd="18" destOrd="0" presId="urn:microsoft.com/office/officeart/2008/layout/LinedList"/>
    <dgm:cxn modelId="{195FC753-7C2B-4856-AAC0-7FA96D0FDD3F}" type="presParOf" srcId="{837B574A-7908-4D2D-A211-8EAB367B3E6B}" destId="{E9CE1A47-E32A-4B98-B77D-4BAAA793280E}" srcOrd="19" destOrd="0" presId="urn:microsoft.com/office/officeart/2008/layout/LinedList"/>
    <dgm:cxn modelId="{EAF1BA64-474E-4997-B8A7-4D4BBCD992F8}" type="presParOf" srcId="{E9CE1A47-E32A-4B98-B77D-4BAAA793280E}" destId="{B4048384-F38D-4CFB-B612-BEBAD95F5641}" srcOrd="0" destOrd="0" presId="urn:microsoft.com/office/officeart/2008/layout/LinedList"/>
    <dgm:cxn modelId="{70DFD11E-122C-4ECA-819D-398AEAC275E8}" type="presParOf" srcId="{E9CE1A47-E32A-4B98-B77D-4BAAA793280E}" destId="{62D83A73-5F21-4F16-922F-51FFCE5DD5D2}" srcOrd="1" destOrd="0" presId="urn:microsoft.com/office/officeart/2008/layout/LinedList"/>
    <dgm:cxn modelId="{79FD9331-7913-4909-8DF0-9AC08A8C3FD8}" type="presParOf" srcId="{837B574A-7908-4D2D-A211-8EAB367B3E6B}" destId="{8EBA7A66-DF69-4354-8FC7-B446E9A3DF70}" srcOrd="20" destOrd="0" presId="urn:microsoft.com/office/officeart/2008/layout/LinedList"/>
    <dgm:cxn modelId="{B76E6477-1905-4767-9B12-91D432636F25}" type="presParOf" srcId="{837B574A-7908-4D2D-A211-8EAB367B3E6B}" destId="{1377FD31-6E5E-4913-93F9-A0374C51601E}" srcOrd="21" destOrd="0" presId="urn:microsoft.com/office/officeart/2008/layout/LinedList"/>
    <dgm:cxn modelId="{7F325BBB-1A73-47E7-9613-E7B5EC61845F}" type="presParOf" srcId="{1377FD31-6E5E-4913-93F9-A0374C51601E}" destId="{5109108B-96C0-49D0-BE35-F36FFAA215BD}" srcOrd="0" destOrd="0" presId="urn:microsoft.com/office/officeart/2008/layout/LinedList"/>
    <dgm:cxn modelId="{FD1A7858-88D4-477D-937E-B1394CFA5610}" type="presParOf" srcId="{1377FD31-6E5E-4913-93F9-A0374C51601E}" destId="{A164C335-9E63-4F7B-90C4-166C116A5F70}" srcOrd="1" destOrd="0" presId="urn:microsoft.com/office/officeart/2008/layout/LinedList"/>
    <dgm:cxn modelId="{46A21A0F-1790-4107-BB0A-5725F81D0D45}" type="presParOf" srcId="{837B574A-7908-4D2D-A211-8EAB367B3E6B}" destId="{DECC31DD-4F2F-4089-A100-3246C68541A2}" srcOrd="22" destOrd="0" presId="urn:microsoft.com/office/officeart/2008/layout/LinedList"/>
    <dgm:cxn modelId="{0E83D6E1-18F9-4DB9-AB9B-321C5DA4C4A2}" type="presParOf" srcId="{837B574A-7908-4D2D-A211-8EAB367B3E6B}" destId="{A090EEB5-5C6A-410E-A73E-0BAEB5DEB5A6}" srcOrd="23" destOrd="0" presId="urn:microsoft.com/office/officeart/2008/layout/LinedList"/>
    <dgm:cxn modelId="{39BB036C-C0BE-4AA7-B2DE-BE7FFB83F8E9}" type="presParOf" srcId="{A090EEB5-5C6A-410E-A73E-0BAEB5DEB5A6}" destId="{5E9A251F-97E4-4F9D-989C-C511726BB0F4}" srcOrd="0" destOrd="0" presId="urn:microsoft.com/office/officeart/2008/layout/LinedList"/>
    <dgm:cxn modelId="{86DE2290-BC0B-4EF9-933A-E761F5A0DFCF}" type="presParOf" srcId="{A090EEB5-5C6A-410E-A73E-0BAEB5DEB5A6}" destId="{73CCBD77-60C6-4570-A545-5F84A0D45B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874F7-56F2-4E85-A7B1-42D2712A3573}">
      <dsp:nvSpPr>
        <dsp:cNvPr id="0" name=""/>
        <dsp:cNvSpPr/>
      </dsp:nvSpPr>
      <dsp:spPr>
        <a:xfrm>
          <a:off x="0" y="962774"/>
          <a:ext cx="3232149" cy="20524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A0436-C0F4-4176-93F0-C64769195475}">
      <dsp:nvSpPr>
        <dsp:cNvPr id="0" name=""/>
        <dsp:cNvSpPr/>
      </dsp:nvSpPr>
      <dsp:spPr>
        <a:xfrm>
          <a:off x="359127" y="1303946"/>
          <a:ext cx="3232149" cy="20524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 the Spring and Summer of 1989 several referees(NKA Magistrates) convened to organize an association dedicated to the advancement and education of Magistrates. </a:t>
          </a:r>
        </a:p>
      </dsp:txBody>
      <dsp:txXfrm>
        <a:off x="419240" y="1364059"/>
        <a:ext cx="3111923" cy="1932189"/>
      </dsp:txXfrm>
    </dsp:sp>
    <dsp:sp modelId="{8828387A-EF23-41BE-B106-491AA728A756}">
      <dsp:nvSpPr>
        <dsp:cNvPr id="0" name=""/>
        <dsp:cNvSpPr/>
      </dsp:nvSpPr>
      <dsp:spPr>
        <a:xfrm>
          <a:off x="3950405" y="962774"/>
          <a:ext cx="3232149" cy="20524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421BF-B754-49B8-B2A9-4E2C4BD76146}">
      <dsp:nvSpPr>
        <dsp:cNvPr id="0" name=""/>
        <dsp:cNvSpPr/>
      </dsp:nvSpPr>
      <dsp:spPr>
        <a:xfrm>
          <a:off x="4309533" y="1303946"/>
          <a:ext cx="3232149" cy="20524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 September 23, 1989, the first state-wide meeting was conducted in Columbus with 67 members present.</a:t>
          </a:r>
        </a:p>
      </dsp:txBody>
      <dsp:txXfrm>
        <a:off x="4369646" y="1364059"/>
        <a:ext cx="3111923" cy="1932189"/>
      </dsp:txXfrm>
    </dsp:sp>
    <dsp:sp modelId="{983BD6AB-C5B8-4334-91EE-C0D3D6776669}">
      <dsp:nvSpPr>
        <dsp:cNvPr id="0" name=""/>
        <dsp:cNvSpPr/>
      </dsp:nvSpPr>
      <dsp:spPr>
        <a:xfrm>
          <a:off x="7900810" y="962774"/>
          <a:ext cx="3232149" cy="20524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D1FFE-EDB6-4730-8F7E-8BA71997D8DD}">
      <dsp:nvSpPr>
        <dsp:cNvPr id="0" name=""/>
        <dsp:cNvSpPr/>
      </dsp:nvSpPr>
      <dsp:spPr>
        <a:xfrm>
          <a:off x="8259938" y="1303946"/>
          <a:ext cx="3232149" cy="20524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following goals were adopted: To increase membership, establish a newsletter; create credibility  for referees and the association and improve education. </a:t>
          </a:r>
        </a:p>
      </dsp:txBody>
      <dsp:txXfrm>
        <a:off x="8320051" y="1364059"/>
        <a:ext cx="3111923" cy="1932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6C0DE-9524-413F-858C-736575FCAAE9}">
      <dsp:nvSpPr>
        <dsp:cNvPr id="0" name=""/>
        <dsp:cNvSpPr/>
      </dsp:nvSpPr>
      <dsp:spPr>
        <a:xfrm>
          <a:off x="0" y="270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8FCC-C087-4EB8-87BC-E07E8C7747CE}">
      <dsp:nvSpPr>
        <dsp:cNvPr id="0" name=""/>
        <dsp:cNvSpPr/>
      </dsp:nvSpPr>
      <dsp:spPr>
        <a:xfrm>
          <a:off x="0" y="270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Mark Reed-22			Lori Flowers-22</a:t>
          </a:r>
        </a:p>
      </dsp:txBody>
      <dsp:txXfrm>
        <a:off x="0" y="2703"/>
        <a:ext cx="6900512" cy="460894"/>
      </dsp:txXfrm>
    </dsp:sp>
    <dsp:sp modelId="{5EF18D91-55AC-472F-BF53-2EC9F6639397}">
      <dsp:nvSpPr>
        <dsp:cNvPr id="0" name=""/>
        <dsp:cNvSpPr/>
      </dsp:nvSpPr>
      <dsp:spPr>
        <a:xfrm>
          <a:off x="0" y="463597"/>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90D01-5CEE-4C01-A957-6ABE865934F8}">
      <dsp:nvSpPr>
        <dsp:cNvPr id="0" name=""/>
        <dsp:cNvSpPr/>
      </dsp:nvSpPr>
      <dsp:spPr>
        <a:xfrm>
          <a:off x="0" y="463597"/>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Quinton  Dressel-22			 Benjamin Suffron-22 	</a:t>
          </a:r>
        </a:p>
      </dsp:txBody>
      <dsp:txXfrm>
        <a:off x="0" y="463597"/>
        <a:ext cx="6900512" cy="460894"/>
      </dsp:txXfrm>
    </dsp:sp>
    <dsp:sp modelId="{E87C666A-D975-4113-8170-7D7F3A250018}">
      <dsp:nvSpPr>
        <dsp:cNvPr id="0" name=""/>
        <dsp:cNvSpPr/>
      </dsp:nvSpPr>
      <dsp:spPr>
        <a:xfrm>
          <a:off x="0" y="92449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D5956-7FEB-430A-B5D4-960F27A89712}">
      <dsp:nvSpPr>
        <dsp:cNvPr id="0" name=""/>
        <dsp:cNvSpPr/>
      </dsp:nvSpPr>
      <dsp:spPr>
        <a:xfrm>
          <a:off x="0" y="924492"/>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Kimberly Combs-22			 Van Lowry-22 </a:t>
          </a:r>
          <a:r>
            <a:rPr lang="en-US" sz="1800" kern="1200" dirty="0"/>
            <a:t>	</a:t>
          </a:r>
        </a:p>
      </dsp:txBody>
      <dsp:txXfrm>
        <a:off x="0" y="924492"/>
        <a:ext cx="6900512" cy="460894"/>
      </dsp:txXfrm>
    </dsp:sp>
    <dsp:sp modelId="{C8F19F01-205F-4497-823C-126C2CC79416}">
      <dsp:nvSpPr>
        <dsp:cNvPr id="0" name=""/>
        <dsp:cNvSpPr/>
      </dsp:nvSpPr>
      <dsp:spPr>
        <a:xfrm>
          <a:off x="0" y="1385386"/>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C224A-372A-4605-B464-4B323A8D2058}">
      <dsp:nvSpPr>
        <dsp:cNvPr id="0" name=""/>
        <dsp:cNvSpPr/>
      </dsp:nvSpPr>
      <dsp:spPr>
        <a:xfrm>
          <a:off x="0" y="1385386"/>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Scott Kitson-22		 	Harold Matthew Reed-22</a:t>
          </a:r>
        </a:p>
      </dsp:txBody>
      <dsp:txXfrm>
        <a:off x="0" y="1385386"/>
        <a:ext cx="6900512" cy="460894"/>
      </dsp:txXfrm>
    </dsp:sp>
    <dsp:sp modelId="{B3D364FE-E187-42A1-A1D1-7C93CEBC0244}">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8BAC2-E610-4410-8FB6-F41E7860B918}">
      <dsp:nvSpPr>
        <dsp:cNvPr id="0" name=""/>
        <dsp:cNvSpPr/>
      </dsp:nvSpPr>
      <dsp:spPr>
        <a:xfrm>
          <a:off x="0" y="1846281"/>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Paul Rattermann-22			 James  O’Leary-21</a:t>
          </a:r>
        </a:p>
      </dsp:txBody>
      <dsp:txXfrm>
        <a:off x="0" y="1846281"/>
        <a:ext cx="6900512" cy="460894"/>
      </dsp:txXfrm>
    </dsp:sp>
    <dsp:sp modelId="{0A99B890-EC4D-48B5-B069-485534AD7D18}">
      <dsp:nvSpPr>
        <dsp:cNvPr id="0" name=""/>
        <dsp:cNvSpPr/>
      </dsp:nvSpPr>
      <dsp:spPr>
        <a:xfrm>
          <a:off x="0" y="230717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C407A-6239-4003-927A-939C50FE714C}">
      <dsp:nvSpPr>
        <dsp:cNvPr id="0" name=""/>
        <dsp:cNvSpPr/>
      </dsp:nvSpPr>
      <dsp:spPr>
        <a:xfrm>
          <a:off x="0" y="230717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Gary Schaengold-22			 Nicholas  Sylvain-21 </a:t>
          </a:r>
          <a:r>
            <a:rPr lang="en-US" sz="1800" kern="1200" dirty="0"/>
            <a:t>	</a:t>
          </a:r>
        </a:p>
      </dsp:txBody>
      <dsp:txXfrm>
        <a:off x="0" y="2307175"/>
        <a:ext cx="6900512" cy="460894"/>
      </dsp:txXfrm>
    </dsp:sp>
    <dsp:sp modelId="{487BB494-29EE-4AED-8433-16699F8A99D0}">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75132-315B-45CF-BDEB-7D602D465901}">
      <dsp:nvSpPr>
        <dsp:cNvPr id="0" name=""/>
        <dsp:cNvSpPr/>
      </dsp:nvSpPr>
      <dsp:spPr>
        <a:xfrm>
          <a:off x="0" y="2768070"/>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Kathryn Maxine Hanson-22		 Barbara Reno-21</a:t>
          </a:r>
        </a:p>
      </dsp:txBody>
      <dsp:txXfrm>
        <a:off x="0" y="2768070"/>
        <a:ext cx="6900512" cy="460894"/>
      </dsp:txXfrm>
    </dsp:sp>
    <dsp:sp modelId="{B79463F3-58AA-4FF0-905A-EE2686C981DF}">
      <dsp:nvSpPr>
        <dsp:cNvPr id="0" name=""/>
        <dsp:cNvSpPr/>
      </dsp:nvSpPr>
      <dsp:spPr>
        <a:xfrm>
          <a:off x="0" y="322896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A98C4-1B05-473E-8847-5BC685ECB05D}">
      <dsp:nvSpPr>
        <dsp:cNvPr id="0" name=""/>
        <dsp:cNvSpPr/>
      </dsp:nvSpPr>
      <dsp:spPr>
        <a:xfrm>
          <a:off x="0" y="322896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Rebecca Hall-22			Rita  Rochford -21</a:t>
          </a:r>
        </a:p>
      </dsp:txBody>
      <dsp:txXfrm>
        <a:off x="0" y="3228965"/>
        <a:ext cx="6900512" cy="460894"/>
      </dsp:txXfrm>
    </dsp:sp>
    <dsp:sp modelId="{AE97F83C-FA3F-44B3-980C-D4F69FD73A8D}">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EB6F2-6B91-420A-AA87-326797D1DCB2}">
      <dsp:nvSpPr>
        <dsp:cNvPr id="0" name=""/>
        <dsp:cNvSpPr/>
      </dsp:nvSpPr>
      <dsp:spPr>
        <a:xfrm>
          <a:off x="0" y="3689859"/>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Michael Masterson-22		 Lynne  Yohe-21 </a:t>
          </a:r>
          <a:r>
            <a:rPr lang="en-US" sz="1800" kern="1200" dirty="0"/>
            <a:t>	</a:t>
          </a:r>
        </a:p>
      </dsp:txBody>
      <dsp:txXfrm>
        <a:off x="0" y="3689859"/>
        <a:ext cx="6900512" cy="460894"/>
      </dsp:txXfrm>
    </dsp:sp>
    <dsp:sp modelId="{7E8BA7B1-A8FD-4DF6-835D-76F7BA9FCF95}">
      <dsp:nvSpPr>
        <dsp:cNvPr id="0" name=""/>
        <dsp:cNvSpPr/>
      </dsp:nvSpPr>
      <dsp:spPr>
        <a:xfrm>
          <a:off x="0" y="4150754"/>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8CF29-5834-41AE-8305-94253EE3C228}">
      <dsp:nvSpPr>
        <dsp:cNvPr id="0" name=""/>
        <dsp:cNvSpPr/>
      </dsp:nvSpPr>
      <dsp:spPr>
        <a:xfrm>
          <a:off x="0" y="4150754"/>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Edith Jonas-22			 Helen Rowlands-21</a:t>
          </a:r>
        </a:p>
      </dsp:txBody>
      <dsp:txXfrm>
        <a:off x="0" y="4150754"/>
        <a:ext cx="6900512" cy="460894"/>
      </dsp:txXfrm>
    </dsp:sp>
    <dsp:sp modelId="{7E785426-D0DA-4C72-9BDB-F6479B79BB89}">
      <dsp:nvSpPr>
        <dsp:cNvPr id="0" name=""/>
        <dsp:cNvSpPr/>
      </dsp:nvSpPr>
      <dsp:spPr>
        <a:xfrm>
          <a:off x="0" y="461164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89701-676B-4659-B7C3-B3DBA973114F}">
      <dsp:nvSpPr>
        <dsp:cNvPr id="0" name=""/>
        <dsp:cNvSpPr/>
      </dsp:nvSpPr>
      <dsp:spPr>
        <a:xfrm>
          <a:off x="0" y="4611648"/>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Donald DeSanto-22			 Rebecca Heimbaugh-21 </a:t>
          </a:r>
          <a:r>
            <a:rPr lang="en-US" sz="2000" kern="1200" dirty="0"/>
            <a:t>	</a:t>
          </a:r>
        </a:p>
      </dsp:txBody>
      <dsp:txXfrm>
        <a:off x="0" y="4611648"/>
        <a:ext cx="6900512" cy="460894"/>
      </dsp:txXfrm>
    </dsp:sp>
    <dsp:sp modelId="{01C0825B-20C9-4ECE-BBBB-0F81466084B2}">
      <dsp:nvSpPr>
        <dsp:cNvPr id="0" name=""/>
        <dsp:cNvSpPr/>
      </dsp:nvSpPr>
      <dsp:spPr>
        <a:xfrm>
          <a:off x="0" y="507254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FA623-DA6D-40E1-84B8-A6B58C583A4C}">
      <dsp:nvSpPr>
        <dsp:cNvPr id="0" name=""/>
        <dsp:cNvSpPr/>
      </dsp:nvSpPr>
      <dsp:spPr>
        <a:xfrm>
          <a:off x="0" y="507254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Gerard Kovacik-22			 Marcia Hollins-21 </a:t>
          </a:r>
          <a:r>
            <a:rPr lang="en-US" sz="2000" kern="1200" dirty="0"/>
            <a:t>	</a:t>
          </a:r>
        </a:p>
      </dsp:txBody>
      <dsp:txXfrm>
        <a:off x="0" y="5072543"/>
        <a:ext cx="6900512" cy="4608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9E259-A918-4944-B728-3483AB987180}">
      <dsp:nvSpPr>
        <dsp:cNvPr id="0" name=""/>
        <dsp:cNvSpPr/>
      </dsp:nvSpPr>
      <dsp:spPr>
        <a:xfrm>
          <a:off x="0" y="270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5E7F5-1D65-44B7-B4C2-B4337C46AB5D}">
      <dsp:nvSpPr>
        <dsp:cNvPr id="0" name=""/>
        <dsp:cNvSpPr/>
      </dsp:nvSpPr>
      <dsp:spPr>
        <a:xfrm>
          <a:off x="0" y="270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David  Reed-21			 Julie King-20</a:t>
          </a:r>
        </a:p>
      </dsp:txBody>
      <dsp:txXfrm>
        <a:off x="0" y="2703"/>
        <a:ext cx="6900512" cy="460894"/>
      </dsp:txXfrm>
    </dsp:sp>
    <dsp:sp modelId="{0DEA3482-7DDA-4412-903C-B06B9AB2D08A}">
      <dsp:nvSpPr>
        <dsp:cNvPr id="0" name=""/>
        <dsp:cNvSpPr/>
      </dsp:nvSpPr>
      <dsp:spPr>
        <a:xfrm>
          <a:off x="0" y="463597"/>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71A89-8F67-41CA-92C3-0CFFE02ECCE9}">
      <dsp:nvSpPr>
        <dsp:cNvPr id="0" name=""/>
        <dsp:cNvSpPr/>
      </dsp:nvSpPr>
      <dsp:spPr>
        <a:xfrm>
          <a:off x="0" y="463597"/>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John  Shorts-21		 	Andrea Burns-Smith-20</a:t>
          </a:r>
        </a:p>
      </dsp:txBody>
      <dsp:txXfrm>
        <a:off x="0" y="463597"/>
        <a:ext cx="6900512" cy="460894"/>
      </dsp:txXfrm>
    </dsp:sp>
    <dsp:sp modelId="{10400009-F849-4CEB-A372-0CDBB1F6E31B}">
      <dsp:nvSpPr>
        <dsp:cNvPr id="0" name=""/>
        <dsp:cNvSpPr/>
      </dsp:nvSpPr>
      <dsp:spPr>
        <a:xfrm>
          <a:off x="0" y="92449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CCD72-9F70-4496-927D-4F0BF1A95A2C}">
      <dsp:nvSpPr>
        <dsp:cNvPr id="0" name=""/>
        <dsp:cNvSpPr/>
      </dsp:nvSpPr>
      <dsp:spPr>
        <a:xfrm>
          <a:off x="0" y="924492"/>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Wendy Jo Smither-21		 	Kathleen Lenski-20</a:t>
          </a:r>
        </a:p>
      </dsp:txBody>
      <dsp:txXfrm>
        <a:off x="0" y="924492"/>
        <a:ext cx="6900512" cy="460894"/>
      </dsp:txXfrm>
    </dsp:sp>
    <dsp:sp modelId="{4A8185CE-71A4-459A-A7AD-CDA9C45EF79A}">
      <dsp:nvSpPr>
        <dsp:cNvPr id="0" name=""/>
        <dsp:cNvSpPr/>
      </dsp:nvSpPr>
      <dsp:spPr>
        <a:xfrm>
          <a:off x="0" y="1385386"/>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5B55A-61A5-44F7-90B5-690E70CB189D}">
      <dsp:nvSpPr>
        <dsp:cNvPr id="0" name=""/>
        <dsp:cNvSpPr/>
      </dsp:nvSpPr>
      <dsp:spPr>
        <a:xfrm>
          <a:off x="0" y="1385386"/>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Olga  Milliken-21		 	Timothy Welsh-20 </a:t>
          </a:r>
          <a:r>
            <a:rPr lang="en-US" sz="2000" kern="1200" dirty="0"/>
            <a:t>	</a:t>
          </a:r>
        </a:p>
      </dsp:txBody>
      <dsp:txXfrm>
        <a:off x="0" y="1385386"/>
        <a:ext cx="6900512" cy="460894"/>
      </dsp:txXfrm>
    </dsp:sp>
    <dsp:sp modelId="{DA807506-3946-463E-8C51-96D08BEE297F}">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EF17A-6715-4FB5-AC66-3DBDF98CD120}">
      <dsp:nvSpPr>
        <dsp:cNvPr id="0" name=""/>
        <dsp:cNvSpPr/>
      </dsp:nvSpPr>
      <dsp:spPr>
        <a:xfrm>
          <a:off x="0" y="1846281"/>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Holley Madigan-21		 	Monica Klein-20</a:t>
          </a:r>
        </a:p>
      </dsp:txBody>
      <dsp:txXfrm>
        <a:off x="0" y="1846281"/>
        <a:ext cx="6900512" cy="460894"/>
      </dsp:txXfrm>
    </dsp:sp>
    <dsp:sp modelId="{7BFA82E8-1F11-499A-81BE-6570B56EB22B}">
      <dsp:nvSpPr>
        <dsp:cNvPr id="0" name=""/>
        <dsp:cNvSpPr/>
      </dsp:nvSpPr>
      <dsp:spPr>
        <a:xfrm>
          <a:off x="0" y="230717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87279-6345-4011-8813-17150D317419}">
      <dsp:nvSpPr>
        <dsp:cNvPr id="0" name=""/>
        <dsp:cNvSpPr/>
      </dsp:nvSpPr>
      <dsp:spPr>
        <a:xfrm>
          <a:off x="0" y="230717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Gregory Thomas -21			Lisa Obert-20</a:t>
          </a:r>
        </a:p>
      </dsp:txBody>
      <dsp:txXfrm>
        <a:off x="0" y="2307175"/>
        <a:ext cx="6900512" cy="460894"/>
      </dsp:txXfrm>
    </dsp:sp>
    <dsp:sp modelId="{7E258449-BFFC-4B10-88B7-277E298F8B3C}">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78505-24D3-4DC9-A879-EC9D56918C74}">
      <dsp:nvSpPr>
        <dsp:cNvPr id="0" name=""/>
        <dsp:cNvSpPr/>
      </dsp:nvSpPr>
      <dsp:spPr>
        <a:xfrm>
          <a:off x="0" y="2768070"/>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Heidi Petruska-21</a:t>
          </a:r>
          <a:r>
            <a:rPr lang="en-US" sz="2000" kern="1200" dirty="0"/>
            <a:t>	</a:t>
          </a:r>
        </a:p>
      </dsp:txBody>
      <dsp:txXfrm>
        <a:off x="0" y="2768070"/>
        <a:ext cx="6900512" cy="460894"/>
      </dsp:txXfrm>
    </dsp:sp>
    <dsp:sp modelId="{C865E491-ACE9-424E-A080-6812B443F9C5}">
      <dsp:nvSpPr>
        <dsp:cNvPr id="0" name=""/>
        <dsp:cNvSpPr/>
      </dsp:nvSpPr>
      <dsp:spPr>
        <a:xfrm>
          <a:off x="0" y="322896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8BF23-EBFC-4D58-A6C5-9DCB245BEC21}">
      <dsp:nvSpPr>
        <dsp:cNvPr id="0" name=""/>
        <dsp:cNvSpPr/>
      </dsp:nvSpPr>
      <dsp:spPr>
        <a:xfrm>
          <a:off x="0" y="322896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Carolyn Duvelius-21</a:t>
          </a:r>
          <a:r>
            <a:rPr lang="en-US" sz="2000" kern="1200" dirty="0"/>
            <a:t>	</a:t>
          </a:r>
        </a:p>
      </dsp:txBody>
      <dsp:txXfrm>
        <a:off x="0" y="3228965"/>
        <a:ext cx="6900512" cy="460894"/>
      </dsp:txXfrm>
    </dsp:sp>
    <dsp:sp modelId="{C64BBC38-6012-46DA-9923-3A47EF46D037}">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B690E-8145-44EB-92A8-8FF08285A5AF}">
      <dsp:nvSpPr>
        <dsp:cNvPr id="0" name=""/>
        <dsp:cNvSpPr/>
      </dsp:nvSpPr>
      <dsp:spPr>
        <a:xfrm>
          <a:off x="0" y="3689859"/>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Douglas Hoover-21</a:t>
          </a:r>
          <a:r>
            <a:rPr lang="en-US" sz="2000" kern="1200" dirty="0"/>
            <a:t>	</a:t>
          </a:r>
        </a:p>
      </dsp:txBody>
      <dsp:txXfrm>
        <a:off x="0" y="3689859"/>
        <a:ext cx="6900512" cy="460894"/>
      </dsp:txXfrm>
    </dsp:sp>
    <dsp:sp modelId="{B29E6E1C-E07C-451F-8182-D9A175F45449}">
      <dsp:nvSpPr>
        <dsp:cNvPr id="0" name=""/>
        <dsp:cNvSpPr/>
      </dsp:nvSpPr>
      <dsp:spPr>
        <a:xfrm>
          <a:off x="0" y="4150754"/>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052F3-21F4-4E84-A29A-90D4FEB65C7C}">
      <dsp:nvSpPr>
        <dsp:cNvPr id="0" name=""/>
        <dsp:cNvSpPr/>
      </dsp:nvSpPr>
      <dsp:spPr>
        <a:xfrm>
          <a:off x="0" y="4150754"/>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Robert Peelle-20</a:t>
          </a:r>
          <a:r>
            <a:rPr lang="en-US" sz="2000" kern="1200" dirty="0"/>
            <a:t>	</a:t>
          </a:r>
        </a:p>
      </dsp:txBody>
      <dsp:txXfrm>
        <a:off x="0" y="4150754"/>
        <a:ext cx="6900512" cy="460894"/>
      </dsp:txXfrm>
    </dsp:sp>
    <dsp:sp modelId="{56411399-38EF-4DC5-98D1-9E6E1A1AC9D8}">
      <dsp:nvSpPr>
        <dsp:cNvPr id="0" name=""/>
        <dsp:cNvSpPr/>
      </dsp:nvSpPr>
      <dsp:spPr>
        <a:xfrm>
          <a:off x="0" y="461164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A221-DAF0-4056-B633-BBF6F2BB03A0}">
      <dsp:nvSpPr>
        <dsp:cNvPr id="0" name=""/>
        <dsp:cNvSpPr/>
      </dsp:nvSpPr>
      <dsp:spPr>
        <a:xfrm>
          <a:off x="0" y="4611648"/>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Myron Thompson-20</a:t>
          </a:r>
          <a:r>
            <a:rPr lang="en-US" sz="2000" kern="1200" dirty="0"/>
            <a:t>	</a:t>
          </a:r>
        </a:p>
      </dsp:txBody>
      <dsp:txXfrm>
        <a:off x="0" y="4611648"/>
        <a:ext cx="6900512" cy="460894"/>
      </dsp:txXfrm>
    </dsp:sp>
    <dsp:sp modelId="{84F6047B-8A34-43DB-89C0-81B4CF38C8A8}">
      <dsp:nvSpPr>
        <dsp:cNvPr id="0" name=""/>
        <dsp:cNvSpPr/>
      </dsp:nvSpPr>
      <dsp:spPr>
        <a:xfrm>
          <a:off x="0" y="507254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A2438-2353-4DEA-A20A-C2084D84365F}">
      <dsp:nvSpPr>
        <dsp:cNvPr id="0" name=""/>
        <dsp:cNvSpPr/>
      </dsp:nvSpPr>
      <dsp:spPr>
        <a:xfrm>
          <a:off x="0" y="507254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Paula Durden-20</a:t>
          </a:r>
          <a:r>
            <a:rPr lang="en-US" sz="2000" kern="1200" dirty="0"/>
            <a:t>	</a:t>
          </a:r>
        </a:p>
      </dsp:txBody>
      <dsp:txXfrm>
        <a:off x="0" y="5072543"/>
        <a:ext cx="6900512" cy="460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FAA1-61C6-4854-A853-B69AB0B4E131}">
      <dsp:nvSpPr>
        <dsp:cNvPr id="0" name=""/>
        <dsp:cNvSpPr/>
      </dsp:nvSpPr>
      <dsp:spPr>
        <a:xfrm>
          <a:off x="0" y="2601"/>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86D9E-DC23-4225-BDF3-4E146F9C15C0}">
      <dsp:nvSpPr>
        <dsp:cNvPr id="0" name=""/>
        <dsp:cNvSpPr/>
      </dsp:nvSpPr>
      <dsp:spPr>
        <a:xfrm>
          <a:off x="0" y="2601"/>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Jeffrey Black-19			 Patrick Kelly-19			Christopher Strefelt-18	</a:t>
          </a:r>
        </a:p>
      </dsp:txBody>
      <dsp:txXfrm>
        <a:off x="0" y="2601"/>
        <a:ext cx="11717867" cy="443596"/>
      </dsp:txXfrm>
    </dsp:sp>
    <dsp:sp modelId="{2D5CCBB6-37E0-4A4D-9C9E-9CF66C7044CA}">
      <dsp:nvSpPr>
        <dsp:cNvPr id="0" name=""/>
        <dsp:cNvSpPr/>
      </dsp:nvSpPr>
      <dsp:spPr>
        <a:xfrm>
          <a:off x="0" y="446197"/>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62C53-3265-4A30-9E11-36C4052349F2}">
      <dsp:nvSpPr>
        <dsp:cNvPr id="0" name=""/>
        <dsp:cNvSpPr/>
      </dsp:nvSpPr>
      <dsp:spPr>
        <a:xfrm>
          <a:off x="0" y="446197"/>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Mary Ann Mendlik-19		 Sharon Echols-19		Erin Scanlon-18 	</a:t>
          </a:r>
        </a:p>
      </dsp:txBody>
      <dsp:txXfrm>
        <a:off x="0" y="446197"/>
        <a:ext cx="11717867" cy="443596"/>
      </dsp:txXfrm>
    </dsp:sp>
    <dsp:sp modelId="{7A7CAF76-4375-4134-820B-AABDE935F986}">
      <dsp:nvSpPr>
        <dsp:cNvPr id="0" name=""/>
        <dsp:cNvSpPr/>
      </dsp:nvSpPr>
      <dsp:spPr>
        <a:xfrm>
          <a:off x="0" y="889793"/>
          <a:ext cx="11717867"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A8A6B-1A01-41CC-BE7A-F267BEEBA33A}">
      <dsp:nvSpPr>
        <dsp:cNvPr id="0" name=""/>
        <dsp:cNvSpPr/>
      </dsp:nvSpPr>
      <dsp:spPr>
        <a:xfrm>
          <a:off x="0" y="889793"/>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Edna Jboyle-19			 Amy Jackson-19		Stephen Blake-18</a:t>
          </a:r>
        </a:p>
      </dsp:txBody>
      <dsp:txXfrm>
        <a:off x="0" y="889793"/>
        <a:ext cx="11717867" cy="443596"/>
      </dsp:txXfrm>
    </dsp:sp>
    <dsp:sp modelId="{E3D321B7-6745-4957-A084-E2D55F19DF30}">
      <dsp:nvSpPr>
        <dsp:cNvPr id="0" name=""/>
        <dsp:cNvSpPr/>
      </dsp:nvSpPr>
      <dsp:spPr>
        <a:xfrm>
          <a:off x="0" y="1333389"/>
          <a:ext cx="11717867"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5F4D6-C66F-4640-B1FE-8F7E2C7CE3AA}">
      <dsp:nvSpPr>
        <dsp:cNvPr id="0" name=""/>
        <dsp:cNvSpPr/>
      </dsp:nvSpPr>
      <dsp:spPr>
        <a:xfrm>
          <a:off x="0" y="1333389"/>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Diane Dougherty-19		 Mathew Spangler-19 		John Dyke-18	</a:t>
          </a:r>
        </a:p>
      </dsp:txBody>
      <dsp:txXfrm>
        <a:off x="0" y="1333389"/>
        <a:ext cx="11717867" cy="443596"/>
      </dsp:txXfrm>
    </dsp:sp>
    <dsp:sp modelId="{2904C699-AE37-4A66-A03F-EE049845C9DB}">
      <dsp:nvSpPr>
        <dsp:cNvPr id="0" name=""/>
        <dsp:cNvSpPr/>
      </dsp:nvSpPr>
      <dsp:spPr>
        <a:xfrm>
          <a:off x="0" y="1776985"/>
          <a:ext cx="1171786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427E1-2368-43A7-9BB1-AA127B0AF7FC}">
      <dsp:nvSpPr>
        <dsp:cNvPr id="0" name=""/>
        <dsp:cNvSpPr/>
      </dsp:nvSpPr>
      <dsp:spPr>
        <a:xfrm>
          <a:off x="0" y="1776985"/>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Dennis Sarisky-19		 Danielle Sparks-19		Timothy Ludick-18 	</a:t>
          </a:r>
        </a:p>
      </dsp:txBody>
      <dsp:txXfrm>
        <a:off x="0" y="1776985"/>
        <a:ext cx="11717867" cy="443596"/>
      </dsp:txXfrm>
    </dsp:sp>
    <dsp:sp modelId="{58BE1836-B0D5-4047-9956-3DB7AA49B797}">
      <dsp:nvSpPr>
        <dsp:cNvPr id="0" name=""/>
        <dsp:cNvSpPr/>
      </dsp:nvSpPr>
      <dsp:spPr>
        <a:xfrm>
          <a:off x="0" y="2220581"/>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7222E-41EE-40BE-A0FF-BD977EF813B0}">
      <dsp:nvSpPr>
        <dsp:cNvPr id="0" name=""/>
        <dsp:cNvSpPr/>
      </dsp:nvSpPr>
      <dsp:spPr>
        <a:xfrm>
          <a:off x="0" y="2220581"/>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Robert McCarty-19		 Rebecca Ligibel-19 		Dominic DeLaurentis Jr-18	</a:t>
          </a:r>
        </a:p>
      </dsp:txBody>
      <dsp:txXfrm>
        <a:off x="0" y="2220581"/>
        <a:ext cx="11717867" cy="443596"/>
      </dsp:txXfrm>
    </dsp:sp>
    <dsp:sp modelId="{9A0C090A-47E9-4DEB-A75B-CAC92B26E5A6}">
      <dsp:nvSpPr>
        <dsp:cNvPr id="0" name=""/>
        <dsp:cNvSpPr/>
      </dsp:nvSpPr>
      <dsp:spPr>
        <a:xfrm>
          <a:off x="0" y="2664177"/>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664B-B07B-41A0-81AB-0B72E590E822}">
      <dsp:nvSpPr>
        <dsp:cNvPr id="0" name=""/>
        <dsp:cNvSpPr/>
      </dsp:nvSpPr>
      <dsp:spPr>
        <a:xfrm>
          <a:off x="0" y="2664178"/>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Priscilla </a:t>
          </a:r>
          <a:r>
            <a:rPr lang="en-US" sz="2000" kern="1200" dirty="0" err="1"/>
            <a:t>Cunnigham</a:t>
          </a:r>
          <a:r>
            <a:rPr lang="en-US" sz="2000" kern="1200" dirty="0"/>
            <a:t> -19		 Jacqueline Huntley-19 		Mary Ruttan-18	</a:t>
          </a:r>
        </a:p>
      </dsp:txBody>
      <dsp:txXfrm>
        <a:off x="0" y="2664178"/>
        <a:ext cx="11717867" cy="443596"/>
      </dsp:txXfrm>
    </dsp:sp>
    <dsp:sp modelId="{07597957-76E4-4FC2-BE16-5345DC3569DF}">
      <dsp:nvSpPr>
        <dsp:cNvPr id="0" name=""/>
        <dsp:cNvSpPr/>
      </dsp:nvSpPr>
      <dsp:spPr>
        <a:xfrm>
          <a:off x="0" y="3107774"/>
          <a:ext cx="11717867"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85B29-B626-47C7-B5CA-94197B0AB5C7}">
      <dsp:nvSpPr>
        <dsp:cNvPr id="0" name=""/>
        <dsp:cNvSpPr/>
      </dsp:nvSpPr>
      <dsp:spPr>
        <a:xfrm>
          <a:off x="0" y="3107774"/>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Jeffrey Ehrbar-19		 Joseph Pfundstein-18		Jeremy Foltz-18 	</a:t>
          </a:r>
        </a:p>
      </dsp:txBody>
      <dsp:txXfrm>
        <a:off x="0" y="3107774"/>
        <a:ext cx="11717867" cy="443596"/>
      </dsp:txXfrm>
    </dsp:sp>
    <dsp:sp modelId="{EDEBA38D-F95D-44E5-9C2D-97601598338B}">
      <dsp:nvSpPr>
        <dsp:cNvPr id="0" name=""/>
        <dsp:cNvSpPr/>
      </dsp:nvSpPr>
      <dsp:spPr>
        <a:xfrm>
          <a:off x="0" y="3551370"/>
          <a:ext cx="11717867"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68A1D-5566-433B-B794-16E6AD6348CF}">
      <dsp:nvSpPr>
        <dsp:cNvPr id="0" name=""/>
        <dsp:cNvSpPr/>
      </dsp:nvSpPr>
      <dsp:spPr>
        <a:xfrm>
          <a:off x="0" y="3551370"/>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Christopher Stallkamp-19	 Charles  Walsh-18		David Lee Kitzler-18 	</a:t>
          </a:r>
        </a:p>
      </dsp:txBody>
      <dsp:txXfrm>
        <a:off x="0" y="3551370"/>
        <a:ext cx="11717867" cy="443596"/>
      </dsp:txXfrm>
    </dsp:sp>
    <dsp:sp modelId="{E6F7838D-9F9A-463C-B16E-9EF579CD34DF}">
      <dsp:nvSpPr>
        <dsp:cNvPr id="0" name=""/>
        <dsp:cNvSpPr/>
      </dsp:nvSpPr>
      <dsp:spPr>
        <a:xfrm>
          <a:off x="0" y="3994966"/>
          <a:ext cx="1171786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1532-127C-48C6-9F0D-C2394FB9FA5B}">
      <dsp:nvSpPr>
        <dsp:cNvPr id="0" name=""/>
        <dsp:cNvSpPr/>
      </dsp:nvSpPr>
      <dsp:spPr>
        <a:xfrm>
          <a:off x="0" y="3994966"/>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Gregory McGory-19		 Todd Calaway-18 		John Pico-17	</a:t>
          </a:r>
        </a:p>
      </dsp:txBody>
      <dsp:txXfrm>
        <a:off x="0" y="3994966"/>
        <a:ext cx="11717867" cy="443596"/>
      </dsp:txXfrm>
    </dsp:sp>
    <dsp:sp modelId="{E2095378-BDA0-42D0-B5B5-EED9731D434E}">
      <dsp:nvSpPr>
        <dsp:cNvPr id="0" name=""/>
        <dsp:cNvSpPr/>
      </dsp:nvSpPr>
      <dsp:spPr>
        <a:xfrm>
          <a:off x="0" y="4438562"/>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5F57C-8516-49E7-AF00-9CE930FAD927}">
      <dsp:nvSpPr>
        <dsp:cNvPr id="0" name=""/>
        <dsp:cNvSpPr/>
      </dsp:nvSpPr>
      <dsp:spPr>
        <a:xfrm>
          <a:off x="0" y="4438562"/>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Thomas Freeman-19		 Donald Hepfner-18 		Brett Plassard-17	</a:t>
          </a:r>
        </a:p>
      </dsp:txBody>
      <dsp:txXfrm>
        <a:off x="0" y="4438562"/>
        <a:ext cx="11717867" cy="443596"/>
      </dsp:txXfrm>
    </dsp:sp>
    <dsp:sp modelId="{D321CCAD-F99E-4165-800C-2E96002F762B}">
      <dsp:nvSpPr>
        <dsp:cNvPr id="0" name=""/>
        <dsp:cNvSpPr/>
      </dsp:nvSpPr>
      <dsp:spPr>
        <a:xfrm>
          <a:off x="0" y="4882158"/>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E839C-8CA5-446A-80D8-B1F71F44EC64}">
      <dsp:nvSpPr>
        <dsp:cNvPr id="0" name=""/>
        <dsp:cNvSpPr/>
      </dsp:nvSpPr>
      <dsp:spPr>
        <a:xfrm>
          <a:off x="0" y="4882158"/>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Franklin Beni-19			 </a:t>
          </a:r>
          <a:r>
            <a:rPr lang="en-US" sz="2000" kern="1200" dirty="0" err="1"/>
            <a:t>Jeralyn</a:t>
          </a:r>
          <a:r>
            <a:rPr lang="en-US" sz="2000" kern="1200" dirty="0"/>
            <a:t> Mercer-18		Stephanie Perazzo-17</a:t>
          </a:r>
        </a:p>
      </dsp:txBody>
      <dsp:txXfrm>
        <a:off x="0" y="4882158"/>
        <a:ext cx="11717867" cy="4435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FAA1-61C6-4854-A853-B69AB0B4E131}">
      <dsp:nvSpPr>
        <dsp:cNvPr id="0" name=""/>
        <dsp:cNvSpPr/>
      </dsp:nvSpPr>
      <dsp:spPr>
        <a:xfrm>
          <a:off x="0" y="2601"/>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86D9E-DC23-4225-BDF3-4E146F9C15C0}">
      <dsp:nvSpPr>
        <dsp:cNvPr id="0" name=""/>
        <dsp:cNvSpPr/>
      </dsp:nvSpPr>
      <dsp:spPr>
        <a:xfrm>
          <a:off x="0" y="2601"/>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Beth Aurilio-17			Steven Bechtel-17		Mary Ann Boone-17</a:t>
          </a:r>
        </a:p>
      </dsp:txBody>
      <dsp:txXfrm>
        <a:off x="0" y="2601"/>
        <a:ext cx="11717867" cy="443596"/>
      </dsp:txXfrm>
    </dsp:sp>
    <dsp:sp modelId="{2D5CCBB6-37E0-4A4D-9C9E-9CF66C7044CA}">
      <dsp:nvSpPr>
        <dsp:cNvPr id="0" name=""/>
        <dsp:cNvSpPr/>
      </dsp:nvSpPr>
      <dsp:spPr>
        <a:xfrm>
          <a:off x="0" y="446197"/>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62C53-3265-4A30-9E11-36C4052349F2}">
      <dsp:nvSpPr>
        <dsp:cNvPr id="0" name=""/>
        <dsp:cNvSpPr/>
      </dsp:nvSpPr>
      <dsp:spPr>
        <a:xfrm>
          <a:off x="0" y="446197"/>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Christopher Day-17		Timothy Clemens-17		Shibani Massacci-17	</a:t>
          </a:r>
        </a:p>
      </dsp:txBody>
      <dsp:txXfrm>
        <a:off x="0" y="446197"/>
        <a:ext cx="11717867" cy="443596"/>
      </dsp:txXfrm>
    </dsp:sp>
    <dsp:sp modelId="{7A7CAF76-4375-4134-820B-AABDE935F986}">
      <dsp:nvSpPr>
        <dsp:cNvPr id="0" name=""/>
        <dsp:cNvSpPr/>
      </dsp:nvSpPr>
      <dsp:spPr>
        <a:xfrm>
          <a:off x="0" y="889793"/>
          <a:ext cx="11717867"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A8A6B-1A01-41CC-BE7A-F267BEEBA33A}">
      <dsp:nvSpPr>
        <dsp:cNvPr id="0" name=""/>
        <dsp:cNvSpPr/>
      </dsp:nvSpPr>
      <dsp:spPr>
        <a:xfrm>
          <a:off x="0" y="889793"/>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Karen Melone-17		Justin Lane-17			Mark Petrucci-17</a:t>
          </a:r>
        </a:p>
      </dsp:txBody>
      <dsp:txXfrm>
        <a:off x="0" y="889793"/>
        <a:ext cx="11717867" cy="443596"/>
      </dsp:txXfrm>
    </dsp:sp>
    <dsp:sp modelId="{E3D321B7-6745-4957-A084-E2D55F19DF30}">
      <dsp:nvSpPr>
        <dsp:cNvPr id="0" name=""/>
        <dsp:cNvSpPr/>
      </dsp:nvSpPr>
      <dsp:spPr>
        <a:xfrm>
          <a:off x="0" y="1333389"/>
          <a:ext cx="11717867"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5F4D6-C66F-4640-B1FE-8F7E2C7CE3AA}">
      <dsp:nvSpPr>
        <dsp:cNvPr id="0" name=""/>
        <dsp:cNvSpPr/>
      </dsp:nvSpPr>
      <dsp:spPr>
        <a:xfrm>
          <a:off x="0" y="1333389"/>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Timothy Roston-17		Jeffrey Slyman-18		Gregory Miller-17	</a:t>
          </a:r>
        </a:p>
      </dsp:txBody>
      <dsp:txXfrm>
        <a:off x="0" y="1333389"/>
        <a:ext cx="11717867" cy="443596"/>
      </dsp:txXfrm>
    </dsp:sp>
    <dsp:sp modelId="{2904C699-AE37-4A66-A03F-EE049845C9DB}">
      <dsp:nvSpPr>
        <dsp:cNvPr id="0" name=""/>
        <dsp:cNvSpPr/>
      </dsp:nvSpPr>
      <dsp:spPr>
        <a:xfrm>
          <a:off x="0" y="1776985"/>
          <a:ext cx="1171786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427E1-2368-43A7-9BB1-AA127B0AF7FC}">
      <dsp:nvSpPr>
        <dsp:cNvPr id="0" name=""/>
        <dsp:cNvSpPr/>
      </dsp:nvSpPr>
      <dsp:spPr>
        <a:xfrm>
          <a:off x="0" y="1776985"/>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Karen Falter-16			James Lyle-16			Melinda Reardon-16	</a:t>
          </a:r>
        </a:p>
      </dsp:txBody>
      <dsp:txXfrm>
        <a:off x="0" y="1776985"/>
        <a:ext cx="11717867" cy="443596"/>
      </dsp:txXfrm>
    </dsp:sp>
    <dsp:sp modelId="{58BE1836-B0D5-4047-9956-3DB7AA49B797}">
      <dsp:nvSpPr>
        <dsp:cNvPr id="0" name=""/>
        <dsp:cNvSpPr/>
      </dsp:nvSpPr>
      <dsp:spPr>
        <a:xfrm>
          <a:off x="0" y="2220581"/>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7222E-41EE-40BE-A0FF-BD977EF813B0}">
      <dsp:nvSpPr>
        <dsp:cNvPr id="0" name=""/>
        <dsp:cNvSpPr/>
      </dsp:nvSpPr>
      <dsp:spPr>
        <a:xfrm>
          <a:off x="0" y="2220581"/>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Karen Cannon-16		John McCracken-16		Darya Klammer-16	</a:t>
          </a:r>
        </a:p>
      </dsp:txBody>
      <dsp:txXfrm>
        <a:off x="0" y="2220581"/>
        <a:ext cx="11717867" cy="443596"/>
      </dsp:txXfrm>
    </dsp:sp>
    <dsp:sp modelId="{9A0C090A-47E9-4DEB-A75B-CAC92B26E5A6}">
      <dsp:nvSpPr>
        <dsp:cNvPr id="0" name=""/>
        <dsp:cNvSpPr/>
      </dsp:nvSpPr>
      <dsp:spPr>
        <a:xfrm>
          <a:off x="0" y="2664177"/>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664B-B07B-41A0-81AB-0B72E590E822}">
      <dsp:nvSpPr>
        <dsp:cNvPr id="0" name=""/>
        <dsp:cNvSpPr/>
      </dsp:nvSpPr>
      <dsp:spPr>
        <a:xfrm>
          <a:off x="0" y="2664178"/>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Linda Butler-16			Jeffrey Giuliano-16		Mattie Klein-16	</a:t>
          </a:r>
        </a:p>
      </dsp:txBody>
      <dsp:txXfrm>
        <a:off x="0" y="2664178"/>
        <a:ext cx="11717867" cy="443596"/>
      </dsp:txXfrm>
    </dsp:sp>
    <dsp:sp modelId="{07597957-76E4-4FC2-BE16-5345DC3569DF}">
      <dsp:nvSpPr>
        <dsp:cNvPr id="0" name=""/>
        <dsp:cNvSpPr/>
      </dsp:nvSpPr>
      <dsp:spPr>
        <a:xfrm>
          <a:off x="0" y="3107774"/>
          <a:ext cx="11717867"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85B29-B626-47C7-B5CA-94197B0AB5C7}">
      <dsp:nvSpPr>
        <dsp:cNvPr id="0" name=""/>
        <dsp:cNvSpPr/>
      </dsp:nvSpPr>
      <dsp:spPr>
        <a:xfrm>
          <a:off x="0" y="3107774"/>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Derek McClowry-16		Joseph Armanini-16		Michelle Pena-16	</a:t>
          </a:r>
        </a:p>
      </dsp:txBody>
      <dsp:txXfrm>
        <a:off x="0" y="3107774"/>
        <a:ext cx="11717867" cy="443596"/>
      </dsp:txXfrm>
    </dsp:sp>
    <dsp:sp modelId="{EDEBA38D-F95D-44E5-9C2D-97601598338B}">
      <dsp:nvSpPr>
        <dsp:cNvPr id="0" name=""/>
        <dsp:cNvSpPr/>
      </dsp:nvSpPr>
      <dsp:spPr>
        <a:xfrm>
          <a:off x="0" y="3551370"/>
          <a:ext cx="11717867"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68A1D-5566-433B-B794-16E6AD6348CF}">
      <dsp:nvSpPr>
        <dsp:cNvPr id="0" name=""/>
        <dsp:cNvSpPr/>
      </dsp:nvSpPr>
      <dsp:spPr>
        <a:xfrm>
          <a:off x="0" y="3551370"/>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Jimmy Jackson Jr-16		Tamela Womack-15		Melinda Bradford-16	</a:t>
          </a:r>
        </a:p>
      </dsp:txBody>
      <dsp:txXfrm>
        <a:off x="0" y="3551370"/>
        <a:ext cx="11717867" cy="443596"/>
      </dsp:txXfrm>
    </dsp:sp>
    <dsp:sp modelId="{E6F7838D-9F9A-463C-B16E-9EF579CD34DF}">
      <dsp:nvSpPr>
        <dsp:cNvPr id="0" name=""/>
        <dsp:cNvSpPr/>
      </dsp:nvSpPr>
      <dsp:spPr>
        <a:xfrm>
          <a:off x="0" y="3994966"/>
          <a:ext cx="1171786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1532-127C-48C6-9F0D-C2394FB9FA5B}">
      <dsp:nvSpPr>
        <dsp:cNvPr id="0" name=""/>
        <dsp:cNvSpPr/>
      </dsp:nvSpPr>
      <dsp:spPr>
        <a:xfrm>
          <a:off x="0" y="3994966"/>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Kirk Lindsay-16			Fredrick Audi-16			Karen Shilling-16</a:t>
          </a:r>
        </a:p>
      </dsp:txBody>
      <dsp:txXfrm>
        <a:off x="0" y="3994966"/>
        <a:ext cx="11717867" cy="443596"/>
      </dsp:txXfrm>
    </dsp:sp>
    <dsp:sp modelId="{E2095378-BDA0-42D0-B5B5-EED9731D434E}">
      <dsp:nvSpPr>
        <dsp:cNvPr id="0" name=""/>
        <dsp:cNvSpPr/>
      </dsp:nvSpPr>
      <dsp:spPr>
        <a:xfrm>
          <a:off x="0" y="4438562"/>
          <a:ext cx="1171786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5F57C-8516-49E7-AF00-9CE930FAD927}">
      <dsp:nvSpPr>
        <dsp:cNvPr id="0" name=""/>
        <dsp:cNvSpPr/>
      </dsp:nvSpPr>
      <dsp:spPr>
        <a:xfrm>
          <a:off x="0" y="4438562"/>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Diana L Songer-15		Robert Moore-15		Amy Busic-15	</a:t>
          </a:r>
        </a:p>
      </dsp:txBody>
      <dsp:txXfrm>
        <a:off x="0" y="4438562"/>
        <a:ext cx="11717867" cy="443596"/>
      </dsp:txXfrm>
    </dsp:sp>
    <dsp:sp modelId="{D321CCAD-F99E-4165-800C-2E96002F762B}">
      <dsp:nvSpPr>
        <dsp:cNvPr id="0" name=""/>
        <dsp:cNvSpPr/>
      </dsp:nvSpPr>
      <dsp:spPr>
        <a:xfrm>
          <a:off x="0" y="4882158"/>
          <a:ext cx="1171786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E839C-8CA5-446A-80D8-B1F71F44EC64}">
      <dsp:nvSpPr>
        <dsp:cNvPr id="0" name=""/>
        <dsp:cNvSpPr/>
      </dsp:nvSpPr>
      <dsp:spPr>
        <a:xfrm>
          <a:off x="0" y="4882158"/>
          <a:ext cx="11717867" cy="4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Amanda Kuhn-15		Janette Bell-15			Eleanore Hilow-15</a:t>
          </a:r>
        </a:p>
      </dsp:txBody>
      <dsp:txXfrm>
        <a:off x="0" y="4882158"/>
        <a:ext cx="11717867" cy="4435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C30F-8207-462C-97D1-819FB2497A4F}">
      <dsp:nvSpPr>
        <dsp:cNvPr id="0" name=""/>
        <dsp:cNvSpPr/>
      </dsp:nvSpPr>
      <dsp:spPr>
        <a:xfrm>
          <a:off x="0" y="2176"/>
          <a:ext cx="1082322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D436FF-B7B6-4A2C-BFB0-5B6223193D51}">
      <dsp:nvSpPr>
        <dsp:cNvPr id="0" name=""/>
        <dsp:cNvSpPr/>
      </dsp:nvSpPr>
      <dsp:spPr>
        <a:xfrm>
          <a:off x="0" y="2176"/>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Jodi  Walllace-15</a:t>
          </a:r>
          <a:r>
            <a:rPr lang="en-US" sz="1700" kern="1200" dirty="0"/>
            <a:t>	</a:t>
          </a:r>
        </a:p>
      </dsp:txBody>
      <dsp:txXfrm>
        <a:off x="0" y="2176"/>
        <a:ext cx="10823221" cy="371097"/>
      </dsp:txXfrm>
    </dsp:sp>
    <dsp:sp modelId="{57BD0FAA-F012-46B8-B8D0-EB582EB4092F}">
      <dsp:nvSpPr>
        <dsp:cNvPr id="0" name=""/>
        <dsp:cNvSpPr/>
      </dsp:nvSpPr>
      <dsp:spPr>
        <a:xfrm>
          <a:off x="0" y="373273"/>
          <a:ext cx="1082322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1601FE0-5BD1-4347-8BD1-0BB0F5EC84D5}">
      <dsp:nvSpPr>
        <dsp:cNvPr id="0" name=""/>
        <dsp:cNvSpPr/>
      </dsp:nvSpPr>
      <dsp:spPr>
        <a:xfrm>
          <a:off x="0" y="373273"/>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Costa Mastros-15</a:t>
          </a:r>
          <a:r>
            <a:rPr lang="en-US" sz="1700" kern="1200" dirty="0"/>
            <a:t>	</a:t>
          </a:r>
        </a:p>
      </dsp:txBody>
      <dsp:txXfrm>
        <a:off x="0" y="373273"/>
        <a:ext cx="10823221" cy="371097"/>
      </dsp:txXfrm>
    </dsp:sp>
    <dsp:sp modelId="{F53FCF89-B20F-4F8A-B0B8-7534D6E0F439}">
      <dsp:nvSpPr>
        <dsp:cNvPr id="0" name=""/>
        <dsp:cNvSpPr/>
      </dsp:nvSpPr>
      <dsp:spPr>
        <a:xfrm>
          <a:off x="0" y="744370"/>
          <a:ext cx="10823221"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69DCC02-44FE-48A2-9CC0-A69A5DC99E2A}">
      <dsp:nvSpPr>
        <dsp:cNvPr id="0" name=""/>
        <dsp:cNvSpPr/>
      </dsp:nvSpPr>
      <dsp:spPr>
        <a:xfrm>
          <a:off x="0" y="744370"/>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Kari Childs-15</a:t>
          </a:r>
          <a:r>
            <a:rPr lang="en-US" sz="1700" kern="1200" dirty="0"/>
            <a:t>	</a:t>
          </a:r>
        </a:p>
      </dsp:txBody>
      <dsp:txXfrm>
        <a:off x="0" y="744370"/>
        <a:ext cx="10823221" cy="371097"/>
      </dsp:txXfrm>
    </dsp:sp>
    <dsp:sp modelId="{AFE8806E-7176-45B5-BF36-53163557A5DA}">
      <dsp:nvSpPr>
        <dsp:cNvPr id="0" name=""/>
        <dsp:cNvSpPr/>
      </dsp:nvSpPr>
      <dsp:spPr>
        <a:xfrm>
          <a:off x="0" y="1115468"/>
          <a:ext cx="1082322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E86BE6-2B5F-4DD1-9583-2A61BC97E9F2}">
      <dsp:nvSpPr>
        <dsp:cNvPr id="0" name=""/>
        <dsp:cNvSpPr/>
      </dsp:nvSpPr>
      <dsp:spPr>
        <a:xfrm>
          <a:off x="0" y="1115468"/>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Stephanie Gibson-15</a:t>
          </a:r>
          <a:r>
            <a:rPr lang="en-US" sz="1700" kern="1200" dirty="0"/>
            <a:t>	</a:t>
          </a:r>
        </a:p>
      </dsp:txBody>
      <dsp:txXfrm>
        <a:off x="0" y="1115468"/>
        <a:ext cx="10823221" cy="371097"/>
      </dsp:txXfrm>
    </dsp:sp>
    <dsp:sp modelId="{FF28AF97-2610-48D4-A9CB-871967D57A3B}">
      <dsp:nvSpPr>
        <dsp:cNvPr id="0" name=""/>
        <dsp:cNvSpPr/>
      </dsp:nvSpPr>
      <dsp:spPr>
        <a:xfrm>
          <a:off x="0" y="1486565"/>
          <a:ext cx="1082322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5C7D094-7A22-489A-8DB1-1FE773725983}">
      <dsp:nvSpPr>
        <dsp:cNvPr id="0" name=""/>
        <dsp:cNvSpPr/>
      </dsp:nvSpPr>
      <dsp:spPr>
        <a:xfrm>
          <a:off x="0" y="1486565"/>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Donald Bennett-15</a:t>
          </a:r>
          <a:r>
            <a:rPr lang="en-US" sz="1700" kern="1200" dirty="0"/>
            <a:t>	</a:t>
          </a:r>
        </a:p>
      </dsp:txBody>
      <dsp:txXfrm>
        <a:off x="0" y="1486565"/>
        <a:ext cx="10823221" cy="371097"/>
      </dsp:txXfrm>
    </dsp:sp>
    <dsp:sp modelId="{C036C760-AA27-4A41-9248-C3844610592C}">
      <dsp:nvSpPr>
        <dsp:cNvPr id="0" name=""/>
        <dsp:cNvSpPr/>
      </dsp:nvSpPr>
      <dsp:spPr>
        <a:xfrm>
          <a:off x="0" y="1857662"/>
          <a:ext cx="1082322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01FA571-09A0-4F9F-B4AE-8FB77CCD7AA5}">
      <dsp:nvSpPr>
        <dsp:cNvPr id="0" name=""/>
        <dsp:cNvSpPr/>
      </dsp:nvSpPr>
      <dsp:spPr>
        <a:xfrm>
          <a:off x="0" y="1857662"/>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Gretchen Stocker-15</a:t>
          </a:r>
          <a:r>
            <a:rPr lang="en-US" sz="1700" kern="1200" dirty="0"/>
            <a:t>	</a:t>
          </a:r>
        </a:p>
      </dsp:txBody>
      <dsp:txXfrm>
        <a:off x="0" y="1857662"/>
        <a:ext cx="10823221" cy="371097"/>
      </dsp:txXfrm>
    </dsp:sp>
    <dsp:sp modelId="{C24F3370-9059-42B1-9160-3DA8DC4DD85B}">
      <dsp:nvSpPr>
        <dsp:cNvPr id="0" name=""/>
        <dsp:cNvSpPr/>
      </dsp:nvSpPr>
      <dsp:spPr>
        <a:xfrm>
          <a:off x="0" y="2228759"/>
          <a:ext cx="1082322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57E13A-0916-43EB-87AD-51250DE91380}">
      <dsp:nvSpPr>
        <dsp:cNvPr id="0" name=""/>
        <dsp:cNvSpPr/>
      </dsp:nvSpPr>
      <dsp:spPr>
        <a:xfrm>
          <a:off x="0" y="2228759"/>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Thomas Walser-15</a:t>
          </a:r>
          <a:r>
            <a:rPr lang="en-US" sz="1700" kern="1200" dirty="0"/>
            <a:t>	</a:t>
          </a:r>
        </a:p>
      </dsp:txBody>
      <dsp:txXfrm>
        <a:off x="0" y="2228759"/>
        <a:ext cx="10823221" cy="371097"/>
      </dsp:txXfrm>
    </dsp:sp>
    <dsp:sp modelId="{CA57F098-8779-4039-AA1B-D4AF58C3BE9E}">
      <dsp:nvSpPr>
        <dsp:cNvPr id="0" name=""/>
        <dsp:cNvSpPr/>
      </dsp:nvSpPr>
      <dsp:spPr>
        <a:xfrm>
          <a:off x="0" y="2599856"/>
          <a:ext cx="10823221"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12E7AFB-88D7-4D44-8561-B8D279E3A4AB}">
      <dsp:nvSpPr>
        <dsp:cNvPr id="0" name=""/>
        <dsp:cNvSpPr/>
      </dsp:nvSpPr>
      <dsp:spPr>
        <a:xfrm>
          <a:off x="0" y="2599856"/>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Ghada</a:t>
          </a:r>
          <a:r>
            <a:rPr lang="en-US" sz="2000" kern="1200" dirty="0"/>
            <a:t> Halasa-15</a:t>
          </a:r>
          <a:r>
            <a:rPr lang="en-US" sz="1700" kern="1200" dirty="0"/>
            <a:t>	</a:t>
          </a:r>
        </a:p>
      </dsp:txBody>
      <dsp:txXfrm>
        <a:off x="0" y="2599856"/>
        <a:ext cx="10823221" cy="371097"/>
      </dsp:txXfrm>
    </dsp:sp>
    <dsp:sp modelId="{3B7DDA29-083B-4E0F-B517-E0A4F62F9622}">
      <dsp:nvSpPr>
        <dsp:cNvPr id="0" name=""/>
        <dsp:cNvSpPr/>
      </dsp:nvSpPr>
      <dsp:spPr>
        <a:xfrm>
          <a:off x="0" y="2970953"/>
          <a:ext cx="1082322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D2FAC6-0FAF-43FF-800B-DA616C105399}">
      <dsp:nvSpPr>
        <dsp:cNvPr id="0" name=""/>
        <dsp:cNvSpPr/>
      </dsp:nvSpPr>
      <dsp:spPr>
        <a:xfrm>
          <a:off x="0" y="2970953"/>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Marie Rady-15	</a:t>
          </a:r>
        </a:p>
      </dsp:txBody>
      <dsp:txXfrm>
        <a:off x="0" y="2970953"/>
        <a:ext cx="10823221" cy="371097"/>
      </dsp:txXfrm>
    </dsp:sp>
    <dsp:sp modelId="{BB8E93BC-ED7C-4333-8FA2-F949AAEE16B0}">
      <dsp:nvSpPr>
        <dsp:cNvPr id="0" name=""/>
        <dsp:cNvSpPr/>
      </dsp:nvSpPr>
      <dsp:spPr>
        <a:xfrm>
          <a:off x="0" y="3342050"/>
          <a:ext cx="1082322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6F4C72-F371-480D-8579-22B8F9DFBF90}">
      <dsp:nvSpPr>
        <dsp:cNvPr id="0" name=""/>
        <dsp:cNvSpPr/>
      </dsp:nvSpPr>
      <dsp:spPr>
        <a:xfrm>
          <a:off x="0" y="3342050"/>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Donald Lee McWhorter-15</a:t>
          </a:r>
          <a:r>
            <a:rPr lang="en-US" sz="1700" kern="1200" dirty="0"/>
            <a:t>	</a:t>
          </a:r>
        </a:p>
      </dsp:txBody>
      <dsp:txXfrm>
        <a:off x="0" y="3342050"/>
        <a:ext cx="10823221" cy="371097"/>
      </dsp:txXfrm>
    </dsp:sp>
    <dsp:sp modelId="{77ED05D3-CBFD-4864-9143-60807B4CC354}">
      <dsp:nvSpPr>
        <dsp:cNvPr id="0" name=""/>
        <dsp:cNvSpPr/>
      </dsp:nvSpPr>
      <dsp:spPr>
        <a:xfrm>
          <a:off x="0" y="3713148"/>
          <a:ext cx="1082322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9BA5893-CFC1-4D49-8828-5FB68EB344C5}">
      <dsp:nvSpPr>
        <dsp:cNvPr id="0" name=""/>
        <dsp:cNvSpPr/>
      </dsp:nvSpPr>
      <dsp:spPr>
        <a:xfrm>
          <a:off x="0" y="3713148"/>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Kandi O’Connor-15</a:t>
          </a:r>
          <a:r>
            <a:rPr lang="en-US" sz="1700" kern="1200" dirty="0"/>
            <a:t>	</a:t>
          </a:r>
        </a:p>
      </dsp:txBody>
      <dsp:txXfrm>
        <a:off x="0" y="3713148"/>
        <a:ext cx="10823221" cy="371097"/>
      </dsp:txXfrm>
    </dsp:sp>
    <dsp:sp modelId="{878A1660-6609-454C-A5A6-E0347C960A8B}">
      <dsp:nvSpPr>
        <dsp:cNvPr id="0" name=""/>
        <dsp:cNvSpPr/>
      </dsp:nvSpPr>
      <dsp:spPr>
        <a:xfrm>
          <a:off x="0" y="4084245"/>
          <a:ext cx="1082322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585516-94FB-49ED-8D06-91BD0C0833A2}">
      <dsp:nvSpPr>
        <dsp:cNvPr id="0" name=""/>
        <dsp:cNvSpPr/>
      </dsp:nvSpPr>
      <dsp:spPr>
        <a:xfrm>
          <a:off x="0" y="4084245"/>
          <a:ext cx="10823221" cy="3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Jennifer Svec-15</a:t>
          </a:r>
          <a:r>
            <a:rPr lang="en-US" sz="1700" kern="1200" dirty="0"/>
            <a:t>	</a:t>
          </a:r>
        </a:p>
      </dsp:txBody>
      <dsp:txXfrm>
        <a:off x="0" y="4084245"/>
        <a:ext cx="10823221" cy="371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EB7B2-38A7-4165-AB6C-3FA398859561}">
      <dsp:nvSpPr>
        <dsp:cNvPr id="0" name=""/>
        <dsp:cNvSpPr/>
      </dsp:nvSpPr>
      <dsp:spPr>
        <a:xfrm>
          <a:off x="0" y="23127"/>
          <a:ext cx="7815488" cy="70510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	</a:t>
          </a:r>
          <a:r>
            <a:rPr lang="en-US" sz="1600" b="1" kern="1200" dirty="0"/>
            <a:t>Sandy Clary					    Patricia </a:t>
          </a:r>
          <a:r>
            <a:rPr lang="en-US" sz="1600" b="1" kern="1200" dirty="0" err="1"/>
            <a:t>Maiorino</a:t>
          </a:r>
          <a:r>
            <a:rPr lang="en-US" sz="1500" b="1" kern="1200" dirty="0"/>
            <a:t>		</a:t>
          </a:r>
        </a:p>
      </dsp:txBody>
      <dsp:txXfrm>
        <a:off x="34420" y="57547"/>
        <a:ext cx="7746648" cy="636267"/>
      </dsp:txXfrm>
    </dsp:sp>
    <dsp:sp modelId="{9473985D-1ED3-40B9-A1C4-F7396D123FBF}">
      <dsp:nvSpPr>
        <dsp:cNvPr id="0" name=""/>
        <dsp:cNvSpPr/>
      </dsp:nvSpPr>
      <dsp:spPr>
        <a:xfrm>
          <a:off x="0" y="742634"/>
          <a:ext cx="7815488" cy="792520"/>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	</a:t>
          </a:r>
          <a:r>
            <a:rPr lang="en-US" sz="1600" b="1" kern="1200" dirty="0"/>
            <a:t>Lindsey Schmitz					            Anne McNealy</a:t>
          </a:r>
        </a:p>
      </dsp:txBody>
      <dsp:txXfrm>
        <a:off x="38688" y="781322"/>
        <a:ext cx="7738112" cy="715144"/>
      </dsp:txXfrm>
    </dsp:sp>
    <dsp:sp modelId="{0F0D2AF6-1D4D-486A-9B64-65E1A9902A72}">
      <dsp:nvSpPr>
        <dsp:cNvPr id="0" name=""/>
        <dsp:cNvSpPr/>
      </dsp:nvSpPr>
      <dsp:spPr>
        <a:xfrm>
          <a:off x="0" y="1549555"/>
          <a:ext cx="7815488" cy="679759"/>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	</a:t>
          </a:r>
          <a:r>
            <a:rPr lang="en-US" sz="1600" b="1" kern="1200" dirty="0"/>
            <a:t>Katrina Webb						            Nancy Ferguson</a:t>
          </a:r>
        </a:p>
      </dsp:txBody>
      <dsp:txXfrm>
        <a:off x="33183" y="1582738"/>
        <a:ext cx="7749122" cy="613393"/>
      </dsp:txXfrm>
    </dsp:sp>
    <dsp:sp modelId="{08AD896F-CAA9-4236-909D-7E3D075F2DE7}">
      <dsp:nvSpPr>
        <dsp:cNvPr id="0" name=""/>
        <dsp:cNvSpPr/>
      </dsp:nvSpPr>
      <dsp:spPr>
        <a:xfrm>
          <a:off x="0" y="2247656"/>
          <a:ext cx="7815488" cy="696667"/>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	</a:t>
          </a:r>
          <a:r>
            <a:rPr lang="en-US" sz="1600" b="1" kern="1200" dirty="0"/>
            <a:t>Kathleen Casper					             Richard </a:t>
          </a:r>
          <a:r>
            <a:rPr lang="en-US" sz="1600" b="1" kern="1200" dirty="0" err="1"/>
            <a:t>Eisnaugle</a:t>
          </a:r>
          <a:endParaRPr lang="en-US" sz="1600" b="1" kern="1200" dirty="0"/>
        </a:p>
      </dsp:txBody>
      <dsp:txXfrm>
        <a:off x="34008" y="2281664"/>
        <a:ext cx="7747472" cy="628651"/>
      </dsp:txXfrm>
    </dsp:sp>
    <dsp:sp modelId="{11E1A8A8-55C7-4534-9F18-6D08AE630369}">
      <dsp:nvSpPr>
        <dsp:cNvPr id="0" name=""/>
        <dsp:cNvSpPr/>
      </dsp:nvSpPr>
      <dsp:spPr>
        <a:xfrm>
          <a:off x="0" y="2954782"/>
          <a:ext cx="7815488" cy="534026"/>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	Philip </a:t>
          </a:r>
          <a:r>
            <a:rPr lang="en-US" sz="1600" b="1" kern="1200" dirty="0" err="1"/>
            <a:t>Schopick</a:t>
          </a:r>
          <a:r>
            <a:rPr lang="en-US" sz="1600" b="1" kern="1200" dirty="0"/>
            <a:t>				Michael Merz</a:t>
          </a:r>
        </a:p>
      </dsp:txBody>
      <dsp:txXfrm>
        <a:off x="26069" y="2980851"/>
        <a:ext cx="7763350" cy="481888"/>
      </dsp:txXfrm>
    </dsp:sp>
    <dsp:sp modelId="{B899EB04-F16D-4BD0-947E-50EF95AF0F54}">
      <dsp:nvSpPr>
        <dsp:cNvPr id="0" name=""/>
        <dsp:cNvSpPr/>
      </dsp:nvSpPr>
      <dsp:spPr>
        <a:xfrm>
          <a:off x="0" y="3503208"/>
          <a:ext cx="7815488" cy="564014"/>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	Wayne Strunk					Ann Hamilton</a:t>
          </a:r>
        </a:p>
      </dsp:txBody>
      <dsp:txXfrm>
        <a:off x="27533" y="3530741"/>
        <a:ext cx="7760422" cy="508948"/>
      </dsp:txXfrm>
    </dsp:sp>
    <dsp:sp modelId="{F1AE7B8F-526D-422F-A3B9-BB2AD69DD2AF}">
      <dsp:nvSpPr>
        <dsp:cNvPr id="0" name=""/>
        <dsp:cNvSpPr/>
      </dsp:nvSpPr>
      <dsp:spPr>
        <a:xfrm>
          <a:off x="0" y="4081623"/>
          <a:ext cx="7815488" cy="532976"/>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	Lawrence Smith  				Chief Justice Thomas Moyer</a:t>
          </a:r>
        </a:p>
      </dsp:txBody>
      <dsp:txXfrm>
        <a:off x="26018" y="4107641"/>
        <a:ext cx="7763452" cy="480940"/>
      </dsp:txXfrm>
    </dsp:sp>
    <dsp:sp modelId="{53493377-A189-4EED-9602-C1BE239C42E9}">
      <dsp:nvSpPr>
        <dsp:cNvPr id="0" name=""/>
        <dsp:cNvSpPr/>
      </dsp:nvSpPr>
      <dsp:spPr>
        <a:xfrm>
          <a:off x="0" y="4629000"/>
          <a:ext cx="7815488" cy="595242"/>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	Steven Stover					Jeff Liston</a:t>
          </a:r>
        </a:p>
      </dsp:txBody>
      <dsp:txXfrm>
        <a:off x="29057" y="4658057"/>
        <a:ext cx="7757374" cy="537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AA52F-528B-4E22-BEC6-CD6D53C7F0EF}">
      <dsp:nvSpPr>
        <dsp:cNvPr id="0" name=""/>
        <dsp:cNvSpPr/>
      </dsp:nvSpPr>
      <dsp:spPr>
        <a:xfrm>
          <a:off x="0" y="0"/>
          <a:ext cx="8097012" cy="783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David Jump</a:t>
          </a:r>
        </a:p>
      </dsp:txBody>
      <dsp:txXfrm>
        <a:off x="22940" y="22940"/>
        <a:ext cx="7160195" cy="737360"/>
      </dsp:txXfrm>
    </dsp:sp>
    <dsp:sp modelId="{0018EBC3-3F00-45F6-A871-8B89FF469396}">
      <dsp:nvSpPr>
        <dsp:cNvPr id="0" name=""/>
        <dsp:cNvSpPr/>
      </dsp:nvSpPr>
      <dsp:spPr>
        <a:xfrm>
          <a:off x="604647" y="892024"/>
          <a:ext cx="8097012" cy="783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Pamela Heringhaus</a:t>
          </a:r>
        </a:p>
      </dsp:txBody>
      <dsp:txXfrm>
        <a:off x="627587" y="914964"/>
        <a:ext cx="6937378" cy="737360"/>
      </dsp:txXfrm>
    </dsp:sp>
    <dsp:sp modelId="{95406D4C-2354-4A09-BE52-A73528FE1310}">
      <dsp:nvSpPr>
        <dsp:cNvPr id="0" name=""/>
        <dsp:cNvSpPr/>
      </dsp:nvSpPr>
      <dsp:spPr>
        <a:xfrm>
          <a:off x="1209293" y="1784048"/>
          <a:ext cx="8097012" cy="783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Tom Shutt</a:t>
          </a:r>
        </a:p>
      </dsp:txBody>
      <dsp:txXfrm>
        <a:off x="1232233" y="1806988"/>
        <a:ext cx="6937378" cy="737360"/>
      </dsp:txXfrm>
    </dsp:sp>
    <dsp:sp modelId="{822AF582-E089-4EB0-96C0-84DE9C1FB4F4}">
      <dsp:nvSpPr>
        <dsp:cNvPr id="0" name=""/>
        <dsp:cNvSpPr/>
      </dsp:nvSpPr>
      <dsp:spPr>
        <a:xfrm>
          <a:off x="1813940" y="2676072"/>
          <a:ext cx="8097012" cy="783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Kenneth Roll</a:t>
          </a:r>
        </a:p>
      </dsp:txBody>
      <dsp:txXfrm>
        <a:off x="1836880" y="2699012"/>
        <a:ext cx="6937378" cy="737360"/>
      </dsp:txXfrm>
    </dsp:sp>
    <dsp:sp modelId="{7B778E81-A8D1-4FC4-A9B7-327BE165839B}">
      <dsp:nvSpPr>
        <dsp:cNvPr id="0" name=""/>
        <dsp:cNvSpPr/>
      </dsp:nvSpPr>
      <dsp:spPr>
        <a:xfrm>
          <a:off x="2418587" y="3568097"/>
          <a:ext cx="8097012" cy="783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Ann Weatherhead</a:t>
          </a:r>
        </a:p>
      </dsp:txBody>
      <dsp:txXfrm>
        <a:off x="2441527" y="3591037"/>
        <a:ext cx="6937378" cy="737360"/>
      </dsp:txXfrm>
    </dsp:sp>
    <dsp:sp modelId="{BA0FBFD3-2104-4834-A985-5ED117BFEE2B}">
      <dsp:nvSpPr>
        <dsp:cNvPr id="0" name=""/>
        <dsp:cNvSpPr/>
      </dsp:nvSpPr>
      <dsp:spPr>
        <a:xfrm>
          <a:off x="7587905" y="572200"/>
          <a:ext cx="509106" cy="50910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94D0B667-8DDF-4CA3-8F96-277808F32E50}">
      <dsp:nvSpPr>
        <dsp:cNvPr id="0" name=""/>
        <dsp:cNvSpPr/>
      </dsp:nvSpPr>
      <dsp:spPr>
        <a:xfrm>
          <a:off x="8192552" y="1464225"/>
          <a:ext cx="509106" cy="50910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7592DBF4-3D7E-4CB0-8440-2BB86785B709}">
      <dsp:nvSpPr>
        <dsp:cNvPr id="0" name=""/>
        <dsp:cNvSpPr/>
      </dsp:nvSpPr>
      <dsp:spPr>
        <a:xfrm>
          <a:off x="8797199" y="2343195"/>
          <a:ext cx="509106" cy="50910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0B5F1526-86DD-4AD4-9681-1314D174F882}">
      <dsp:nvSpPr>
        <dsp:cNvPr id="0" name=""/>
        <dsp:cNvSpPr/>
      </dsp:nvSpPr>
      <dsp:spPr>
        <a:xfrm>
          <a:off x="9401846" y="3243922"/>
          <a:ext cx="509106" cy="50910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2E7F1-4B84-4AC5-B22D-E844D5D8A339}">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252C7-1766-48CF-B393-46E72942D461}">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Bahnschrift SemiBold Condensed" panose="020B0502040204020203" pitchFamily="34" charset="0"/>
            </a:rPr>
            <a:t>Jane Martin-44</a:t>
          </a:r>
        </a:p>
      </dsp:txBody>
      <dsp:txXfrm>
        <a:off x="0" y="2703"/>
        <a:ext cx="6900512" cy="1843578"/>
      </dsp:txXfrm>
    </dsp:sp>
    <dsp:sp modelId="{1419D178-35E3-4E57-BD13-E67074F3FB42}">
      <dsp:nvSpPr>
        <dsp:cNvPr id="0" name=""/>
        <dsp:cNvSpPr/>
      </dsp:nvSpPr>
      <dsp:spPr>
        <a:xfrm>
          <a:off x="0" y="1846281"/>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263B4-8B27-40FD-8E00-64A39A0541C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Bahnschrift SemiBold Condensed" panose="020B0502040204020203" pitchFamily="34" charset="0"/>
            </a:rPr>
            <a:t>Gregory Theile-40</a:t>
          </a:r>
        </a:p>
      </dsp:txBody>
      <dsp:txXfrm>
        <a:off x="0" y="1846281"/>
        <a:ext cx="6900512" cy="1843578"/>
      </dsp:txXfrm>
    </dsp:sp>
    <dsp:sp modelId="{FA32F625-06BE-494B-893C-7EAEE6EA9DAD}">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04D8C-8ECF-4D26-85BE-0D55C03E16D6}">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Bahnschrift SemiBold Condensed" panose="020B0502040204020203" pitchFamily="34" charset="0"/>
            </a:rPr>
            <a:t>David Duren-40</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FA09F-DDF9-40AB-958C-0699EC4A23BD}">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ACE3E-0253-43C4-B891-15B8508E801F}">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Bahnschrift SemiBold Condensed" panose="020B0502040204020203" pitchFamily="34" charset="0"/>
            </a:rPr>
            <a:t>Serpil Ergun-37</a:t>
          </a:r>
          <a:r>
            <a:rPr lang="en-US" sz="4100" kern="1200" dirty="0"/>
            <a:t>	</a:t>
          </a:r>
        </a:p>
      </dsp:txBody>
      <dsp:txXfrm>
        <a:off x="0" y="2703"/>
        <a:ext cx="6900512" cy="921789"/>
      </dsp:txXfrm>
    </dsp:sp>
    <dsp:sp modelId="{E3542A13-AC14-46C4-AF2A-27967EFC3568}">
      <dsp:nvSpPr>
        <dsp:cNvPr id="0" name=""/>
        <dsp:cNvSpPr/>
      </dsp:nvSpPr>
      <dsp:spPr>
        <a:xfrm>
          <a:off x="0" y="924492"/>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C9FAD-BE04-46A2-A10F-9BE4C96B8D6E}">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Bahnschrift SemiBold Condensed" panose="020B0502040204020203" pitchFamily="34" charset="0"/>
            </a:rPr>
            <a:t>Scott Bombeck-37</a:t>
          </a:r>
          <a:r>
            <a:rPr lang="en-US" sz="4100" kern="1200" dirty="0"/>
            <a:t>	</a:t>
          </a:r>
        </a:p>
      </dsp:txBody>
      <dsp:txXfrm>
        <a:off x="0" y="924492"/>
        <a:ext cx="6900512" cy="921789"/>
      </dsp:txXfrm>
    </dsp:sp>
    <dsp:sp modelId="{0E9BE171-A043-4609-8897-991632E7513D}">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56513-E5F1-49FA-81CF-86D1CF0DBA86}">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err="1">
              <a:latin typeface="Bahnschrift SemiBold Condensed" panose="020B0502040204020203" pitchFamily="34" charset="0"/>
            </a:rPr>
            <a:t>Hedi</a:t>
          </a:r>
          <a:r>
            <a:rPr lang="en-US" sz="4100" kern="1200" dirty="0">
              <a:latin typeface="Bahnschrift SemiBold Condensed" panose="020B0502040204020203" pitchFamily="34" charset="0"/>
            </a:rPr>
            <a:t>  Koenig-36</a:t>
          </a:r>
          <a:r>
            <a:rPr lang="en-US" sz="4100" kern="1200" dirty="0"/>
            <a:t>	</a:t>
          </a:r>
        </a:p>
      </dsp:txBody>
      <dsp:txXfrm>
        <a:off x="0" y="1846281"/>
        <a:ext cx="6900512" cy="921789"/>
      </dsp:txXfrm>
    </dsp:sp>
    <dsp:sp modelId="{CBEAACB5-3483-4A42-825F-5AA7532AF5C4}">
      <dsp:nvSpPr>
        <dsp:cNvPr id="0" name=""/>
        <dsp:cNvSpPr/>
      </dsp:nvSpPr>
      <dsp:spPr>
        <a:xfrm>
          <a:off x="0" y="2768070"/>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1918B-FCD2-47B9-8B7B-E50A81F87644}">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Bahnschrift SemiBold Condensed" panose="020B0502040204020203" pitchFamily="34" charset="0"/>
            </a:rPr>
            <a:t>John Bruewer-36</a:t>
          </a:r>
          <a:r>
            <a:rPr lang="en-US" sz="4100" kern="1200" dirty="0"/>
            <a:t>	</a:t>
          </a:r>
        </a:p>
      </dsp:txBody>
      <dsp:txXfrm>
        <a:off x="0" y="2768070"/>
        <a:ext cx="6900512" cy="921789"/>
      </dsp:txXfrm>
    </dsp:sp>
    <dsp:sp modelId="{E9A3E483-227C-4E42-A472-D88B50CA3EB7}">
      <dsp:nvSpPr>
        <dsp:cNvPr id="0" name=""/>
        <dsp:cNvSpPr/>
      </dsp:nvSpPr>
      <dsp:spPr>
        <a:xfrm>
          <a:off x="0" y="3689859"/>
          <a:ext cx="6900512"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D078-E41A-45AD-BF0C-C184C7D678A9}">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Bahnschrift SemiBold Condensed" panose="020B0502040204020203" pitchFamily="34" charset="0"/>
            </a:rPr>
            <a:t>Alexander Savakis-36</a:t>
          </a:r>
          <a:r>
            <a:rPr lang="en-US" sz="4100" kern="1200" dirty="0"/>
            <a:t>	</a:t>
          </a:r>
        </a:p>
      </dsp:txBody>
      <dsp:txXfrm>
        <a:off x="0" y="3689859"/>
        <a:ext cx="6900512" cy="921789"/>
      </dsp:txXfrm>
    </dsp:sp>
    <dsp:sp modelId="{E46B99D6-E409-47E3-9842-D85EB072815C}">
      <dsp:nvSpPr>
        <dsp:cNvPr id="0" name=""/>
        <dsp:cNvSpPr/>
      </dsp:nvSpPr>
      <dsp:spPr>
        <a:xfrm>
          <a:off x="0" y="4611648"/>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20068-C91F-4584-A58B-E55EB15D961B}">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Bahnschrift SemiBold Condensed" panose="020B0502040204020203" pitchFamily="34" charset="0"/>
            </a:rPr>
            <a:t>Mary Schulcz-35</a:t>
          </a:r>
          <a:r>
            <a:rPr lang="en-US" sz="4100" kern="1200" dirty="0"/>
            <a:t>	</a:t>
          </a:r>
        </a:p>
      </dsp:txBody>
      <dsp:txXfrm>
        <a:off x="0" y="4611648"/>
        <a:ext cx="6900512" cy="921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9B1C3-A961-4B71-8429-61C079A0FF04}">
      <dsp:nvSpPr>
        <dsp:cNvPr id="0" name=""/>
        <dsp:cNvSpPr/>
      </dsp:nvSpPr>
      <dsp:spPr>
        <a:xfrm>
          <a:off x="0" y="53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E4EB8-80D9-48B9-B585-A2D20BBB9FFB}">
      <dsp:nvSpPr>
        <dsp:cNvPr id="0" name=""/>
        <dsp:cNvSpPr/>
      </dsp:nvSpPr>
      <dsp:spPr>
        <a:xfrm>
          <a:off x="0" y="53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Edward Fink-34</a:t>
          </a:r>
          <a:r>
            <a:rPr lang="en-US" sz="2800" kern="1200" dirty="0">
              <a:latin typeface="Bahnschrift SemiBold Condensed" panose="020B0502040204020203" pitchFamily="34" charset="0"/>
            </a:rPr>
            <a:t>			</a:t>
          </a:r>
          <a:r>
            <a:rPr lang="en-US" sz="3200" kern="1200" dirty="0">
              <a:latin typeface="Bahnschrift SemiBold Condensed" panose="020B0502040204020203" pitchFamily="34" charset="0"/>
            </a:rPr>
            <a:t>Deborah Drexler-31</a:t>
          </a:r>
        </a:p>
      </dsp:txBody>
      <dsp:txXfrm>
        <a:off x="0" y="531"/>
        <a:ext cx="10515600" cy="621640"/>
      </dsp:txXfrm>
    </dsp:sp>
    <dsp:sp modelId="{8ED47389-D955-4330-9D74-733EC6FD619E}">
      <dsp:nvSpPr>
        <dsp:cNvPr id="0" name=""/>
        <dsp:cNvSpPr/>
      </dsp:nvSpPr>
      <dsp:spPr>
        <a:xfrm>
          <a:off x="0" y="62217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3DFCC-AC8F-4015-9327-8BF2B7055A8B}">
      <dsp:nvSpPr>
        <dsp:cNvPr id="0" name=""/>
        <dsp:cNvSpPr/>
      </dsp:nvSpPr>
      <dsp:spPr>
        <a:xfrm>
          <a:off x="0" y="62217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Pamela Browning-34			 John Kolberg-31</a:t>
          </a:r>
        </a:p>
      </dsp:txBody>
      <dsp:txXfrm>
        <a:off x="0" y="622171"/>
        <a:ext cx="10515600" cy="621640"/>
      </dsp:txXfrm>
    </dsp:sp>
    <dsp:sp modelId="{F79C0686-860B-437F-A0E0-3490CC0A5081}">
      <dsp:nvSpPr>
        <dsp:cNvPr id="0" name=""/>
        <dsp:cNvSpPr/>
      </dsp:nvSpPr>
      <dsp:spPr>
        <a:xfrm>
          <a:off x="0" y="124381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EAB9E-EE33-4A92-9F14-B92109A6E7F2}">
      <dsp:nvSpPr>
        <dsp:cNvPr id="0" name=""/>
        <dsp:cNvSpPr/>
      </dsp:nvSpPr>
      <dsp:spPr>
        <a:xfrm>
          <a:off x="0" y="124381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Bennett Manning-34			 Sharon Dennis-31</a:t>
          </a:r>
        </a:p>
      </dsp:txBody>
      <dsp:txXfrm>
        <a:off x="0" y="1243811"/>
        <a:ext cx="10515600" cy="621640"/>
      </dsp:txXfrm>
    </dsp:sp>
    <dsp:sp modelId="{0A7E2D1B-B618-47AB-90F3-FEB9C836A637}">
      <dsp:nvSpPr>
        <dsp:cNvPr id="0" name=""/>
        <dsp:cNvSpPr/>
      </dsp:nvSpPr>
      <dsp:spPr>
        <a:xfrm>
          <a:off x="0" y="186545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35678-A2E1-4273-A7D4-E5428A0B8D13}">
      <dsp:nvSpPr>
        <dsp:cNvPr id="0" name=""/>
        <dsp:cNvSpPr/>
      </dsp:nvSpPr>
      <dsp:spPr>
        <a:xfrm>
          <a:off x="0" y="186545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Richard Boucher-34			 Kathryn Boller-Koch-31</a:t>
          </a:r>
        </a:p>
      </dsp:txBody>
      <dsp:txXfrm>
        <a:off x="0" y="1865451"/>
        <a:ext cx="10515600" cy="621640"/>
      </dsp:txXfrm>
    </dsp:sp>
    <dsp:sp modelId="{300A8713-F8E8-46D6-B9AA-B7DB7CA42455}">
      <dsp:nvSpPr>
        <dsp:cNvPr id="0" name=""/>
        <dsp:cNvSpPr/>
      </dsp:nvSpPr>
      <dsp:spPr>
        <a:xfrm>
          <a:off x="0" y="2487092"/>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79288-C855-4CD3-9EBF-A575A335F6AD}">
      <dsp:nvSpPr>
        <dsp:cNvPr id="0" name=""/>
        <dsp:cNvSpPr/>
      </dsp:nvSpPr>
      <dsp:spPr>
        <a:xfrm>
          <a:off x="0" y="248709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Andrew Art-34	</a:t>
          </a:r>
          <a:r>
            <a:rPr lang="en-US" sz="2800" kern="1200" dirty="0"/>
            <a:t>		</a:t>
          </a:r>
          <a:r>
            <a:rPr lang="en-US" sz="3200" kern="1200" dirty="0">
              <a:latin typeface="Bahnschrift SemiBold Condensed" panose="020B0502040204020203" pitchFamily="34" charset="0"/>
            </a:rPr>
            <a:t>Kevin Augustyn-30</a:t>
          </a:r>
        </a:p>
      </dsp:txBody>
      <dsp:txXfrm>
        <a:off x="0" y="2487092"/>
        <a:ext cx="10515600" cy="621640"/>
      </dsp:txXfrm>
    </dsp:sp>
    <dsp:sp modelId="{B1121A80-2A5F-4BA5-B4EA-2EBC63A08D19}">
      <dsp:nvSpPr>
        <dsp:cNvPr id="0" name=""/>
        <dsp:cNvSpPr/>
      </dsp:nvSpPr>
      <dsp:spPr>
        <a:xfrm>
          <a:off x="0" y="3108732"/>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813A1-FC5A-4A3C-9696-3279754F2C47}">
      <dsp:nvSpPr>
        <dsp:cNvPr id="0" name=""/>
        <dsp:cNvSpPr/>
      </dsp:nvSpPr>
      <dsp:spPr>
        <a:xfrm>
          <a:off x="0" y="310873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Myron Harkacz-34</a:t>
          </a:r>
          <a:r>
            <a:rPr lang="en-US" sz="3200" kern="1200" dirty="0"/>
            <a:t>	</a:t>
          </a:r>
          <a:r>
            <a:rPr lang="en-US" sz="2700" kern="1200" dirty="0"/>
            <a:t>		</a:t>
          </a:r>
          <a:r>
            <a:rPr lang="en-US" sz="3200" kern="1200" dirty="0">
              <a:latin typeface="Bahnschrift SemiBold Condensed" panose="020B0502040204020203" pitchFamily="34" charset="0"/>
            </a:rPr>
            <a:t> Antonio Paat Jr.-30</a:t>
          </a:r>
        </a:p>
      </dsp:txBody>
      <dsp:txXfrm>
        <a:off x="0" y="3108732"/>
        <a:ext cx="10515600" cy="621640"/>
      </dsp:txXfrm>
    </dsp:sp>
    <dsp:sp modelId="{F071B4E2-F3AB-4C3C-845A-71BF1B4A0444}">
      <dsp:nvSpPr>
        <dsp:cNvPr id="0" name=""/>
        <dsp:cNvSpPr/>
      </dsp:nvSpPr>
      <dsp:spPr>
        <a:xfrm>
          <a:off x="0" y="3730372"/>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6598B-A331-48B4-B61A-C2144C70459B}">
      <dsp:nvSpPr>
        <dsp:cNvPr id="0" name=""/>
        <dsp:cNvSpPr/>
      </dsp:nvSpPr>
      <dsp:spPr>
        <a:xfrm>
          <a:off x="0" y="373037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Bahnschrift SemiBold Condensed" panose="020B0502040204020203" pitchFamily="34" charset="0"/>
            </a:rPr>
            <a:t>Carl William </a:t>
          </a:r>
          <a:r>
            <a:rPr lang="en-US" sz="3200" kern="1200" dirty="0" err="1">
              <a:latin typeface="Bahnschrift SemiBold Condensed" panose="020B0502040204020203" pitchFamily="34" charset="0"/>
            </a:rPr>
            <a:t>Rickrich</a:t>
          </a:r>
          <a:r>
            <a:rPr lang="en-US" sz="3200" kern="1200" dirty="0">
              <a:latin typeface="Bahnschrift SemiBold Condensed" panose="020B0502040204020203" pitchFamily="34" charset="0"/>
            </a:rPr>
            <a:t> II-33</a:t>
          </a:r>
          <a:r>
            <a:rPr lang="en-US" sz="2700" kern="1200" dirty="0"/>
            <a:t>	</a:t>
          </a:r>
        </a:p>
      </dsp:txBody>
      <dsp:txXfrm>
        <a:off x="0" y="3730372"/>
        <a:ext cx="10515600" cy="621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03727-5DDC-4466-982A-485850F456FD}">
      <dsp:nvSpPr>
        <dsp:cNvPr id="0" name=""/>
        <dsp:cNvSpPr/>
      </dsp:nvSpPr>
      <dsp:spPr>
        <a:xfrm>
          <a:off x="0" y="2772"/>
          <a:ext cx="726890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84151-9E5F-446F-9D12-ECE239C4EF0E}">
      <dsp:nvSpPr>
        <dsp:cNvPr id="0" name=""/>
        <dsp:cNvSpPr/>
      </dsp:nvSpPr>
      <dsp:spPr>
        <a:xfrm>
          <a:off x="0" y="2772"/>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Sherry Pidala-29				 Lorenzo Sanchez-28</a:t>
          </a:r>
        </a:p>
      </dsp:txBody>
      <dsp:txXfrm>
        <a:off x="0" y="2772"/>
        <a:ext cx="7268902" cy="472789"/>
      </dsp:txXfrm>
    </dsp:sp>
    <dsp:sp modelId="{042146EE-81EB-4048-8530-F61013125277}">
      <dsp:nvSpPr>
        <dsp:cNvPr id="0" name=""/>
        <dsp:cNvSpPr/>
      </dsp:nvSpPr>
      <dsp:spPr>
        <a:xfrm>
          <a:off x="0" y="475562"/>
          <a:ext cx="7268902" cy="0"/>
        </a:xfrm>
        <a:prstGeom prst="line">
          <a:avLst/>
        </a:prstGeom>
        <a:solidFill>
          <a:schemeClr val="accent2">
            <a:hueOff val="585783"/>
            <a:satOff val="-1681"/>
            <a:lumOff val="-2692"/>
            <a:alphaOff val="0"/>
          </a:schemeClr>
        </a:solidFill>
        <a:ln w="19050" cap="flat" cmpd="sng" algn="ctr">
          <a:solidFill>
            <a:schemeClr val="accent2">
              <a:hueOff val="585783"/>
              <a:satOff val="-1681"/>
              <a:lumOff val="-2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D199A-BCF7-4C63-8B84-FFA355EFD38D}">
      <dsp:nvSpPr>
        <dsp:cNvPr id="0" name=""/>
        <dsp:cNvSpPr/>
      </dsp:nvSpPr>
      <dsp:spPr>
        <a:xfrm>
          <a:off x="0" y="475562"/>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William Stearns-29				 Laura  Restivo-28</a:t>
          </a:r>
        </a:p>
      </dsp:txBody>
      <dsp:txXfrm>
        <a:off x="0" y="475562"/>
        <a:ext cx="7268902" cy="472789"/>
      </dsp:txXfrm>
    </dsp:sp>
    <dsp:sp modelId="{6BE66C63-B82F-43BB-8104-6C3E786834E1}">
      <dsp:nvSpPr>
        <dsp:cNvPr id="0" name=""/>
        <dsp:cNvSpPr/>
      </dsp:nvSpPr>
      <dsp:spPr>
        <a:xfrm>
          <a:off x="0" y="948352"/>
          <a:ext cx="7268902" cy="0"/>
        </a:xfrm>
        <a:prstGeom prst="line">
          <a:avLst/>
        </a:prstGeom>
        <a:solidFill>
          <a:schemeClr val="accent2">
            <a:hueOff val="1171566"/>
            <a:satOff val="-3362"/>
            <a:lumOff val="-5383"/>
            <a:alphaOff val="0"/>
          </a:schemeClr>
        </a:solidFill>
        <a:ln w="19050" cap="flat" cmpd="sng" algn="ctr">
          <a:solidFill>
            <a:schemeClr val="accent2">
              <a:hueOff val="1171566"/>
              <a:satOff val="-3362"/>
              <a:lumOff val="-53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4209E-3D65-440F-98CF-AD70B62250FA}">
      <dsp:nvSpPr>
        <dsp:cNvPr id="0" name=""/>
        <dsp:cNvSpPr/>
      </dsp:nvSpPr>
      <dsp:spPr>
        <a:xfrm>
          <a:off x="0" y="948352"/>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err="1">
              <a:latin typeface="Bahnschrift SemiBold Condensed" panose="020B0502040204020203" pitchFamily="34" charset="0"/>
            </a:rPr>
            <a:t>Rogena</a:t>
          </a:r>
          <a:r>
            <a:rPr lang="en-US" sz="2100" kern="1200" dirty="0">
              <a:latin typeface="Bahnschrift SemiBold Condensed" panose="020B0502040204020203" pitchFamily="34" charset="0"/>
            </a:rPr>
            <a:t>  Stagel-29				 Barbara Petersen-27</a:t>
          </a:r>
        </a:p>
      </dsp:txBody>
      <dsp:txXfrm>
        <a:off x="0" y="948352"/>
        <a:ext cx="7268902" cy="472789"/>
      </dsp:txXfrm>
    </dsp:sp>
    <dsp:sp modelId="{AE591CB9-9F81-484F-BDE6-AACC5486E803}">
      <dsp:nvSpPr>
        <dsp:cNvPr id="0" name=""/>
        <dsp:cNvSpPr/>
      </dsp:nvSpPr>
      <dsp:spPr>
        <a:xfrm>
          <a:off x="0" y="1421141"/>
          <a:ext cx="7268902" cy="0"/>
        </a:xfrm>
        <a:prstGeom prst="line">
          <a:avLst/>
        </a:prstGeom>
        <a:solidFill>
          <a:schemeClr val="accent2">
            <a:hueOff val="1757349"/>
            <a:satOff val="-5044"/>
            <a:lumOff val="-8075"/>
            <a:alphaOff val="0"/>
          </a:schemeClr>
        </a:solidFill>
        <a:ln w="19050" cap="flat" cmpd="sng" algn="ctr">
          <a:solidFill>
            <a:schemeClr val="accent2">
              <a:hueOff val="1757349"/>
              <a:satOff val="-5044"/>
              <a:lumOff val="-80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E23F8-3A6C-4078-98B6-86B0E4DB7E98}">
      <dsp:nvSpPr>
        <dsp:cNvPr id="0" name=""/>
        <dsp:cNvSpPr/>
      </dsp:nvSpPr>
      <dsp:spPr>
        <a:xfrm>
          <a:off x="0" y="1421141"/>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Woodrow Hudson-29			 	James  Morgan-27</a:t>
          </a:r>
        </a:p>
      </dsp:txBody>
      <dsp:txXfrm>
        <a:off x="0" y="1421141"/>
        <a:ext cx="7268902" cy="472789"/>
      </dsp:txXfrm>
    </dsp:sp>
    <dsp:sp modelId="{09D75743-77AF-4529-AB0C-519103656656}">
      <dsp:nvSpPr>
        <dsp:cNvPr id="0" name=""/>
        <dsp:cNvSpPr/>
      </dsp:nvSpPr>
      <dsp:spPr>
        <a:xfrm>
          <a:off x="0" y="1893931"/>
          <a:ext cx="7268902" cy="0"/>
        </a:xfrm>
        <a:prstGeom prst="line">
          <a:avLst/>
        </a:prstGeom>
        <a:solidFill>
          <a:schemeClr val="accent2">
            <a:hueOff val="2343132"/>
            <a:satOff val="-6725"/>
            <a:lumOff val="-10767"/>
            <a:alphaOff val="0"/>
          </a:schemeClr>
        </a:solidFill>
        <a:ln w="19050" cap="flat" cmpd="sng" algn="ctr">
          <a:solidFill>
            <a:schemeClr val="accent2">
              <a:hueOff val="2343132"/>
              <a:satOff val="-6725"/>
              <a:lumOff val="-107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70033-F877-4816-91A1-38843DDBD33C}">
      <dsp:nvSpPr>
        <dsp:cNvPr id="0" name=""/>
        <dsp:cNvSpPr/>
      </dsp:nvSpPr>
      <dsp:spPr>
        <a:xfrm>
          <a:off x="0" y="1893931"/>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Alan  Mutchler-29				 Richard Machuga-27</a:t>
          </a:r>
        </a:p>
      </dsp:txBody>
      <dsp:txXfrm>
        <a:off x="0" y="1893931"/>
        <a:ext cx="7268902" cy="472789"/>
      </dsp:txXfrm>
    </dsp:sp>
    <dsp:sp modelId="{DF9F4FE5-02D1-440F-867B-777ABD050E51}">
      <dsp:nvSpPr>
        <dsp:cNvPr id="0" name=""/>
        <dsp:cNvSpPr/>
      </dsp:nvSpPr>
      <dsp:spPr>
        <a:xfrm>
          <a:off x="0" y="2366720"/>
          <a:ext cx="7268902" cy="0"/>
        </a:xfrm>
        <a:prstGeom prst="line">
          <a:avLst/>
        </a:prstGeom>
        <a:solidFill>
          <a:schemeClr val="accent2">
            <a:hueOff val="2928915"/>
            <a:satOff val="-8406"/>
            <a:lumOff val="-13459"/>
            <a:alphaOff val="0"/>
          </a:schemeClr>
        </a:solidFill>
        <a:ln w="19050" cap="flat" cmpd="sng" algn="ctr">
          <a:solidFill>
            <a:schemeClr val="accent2">
              <a:hueOff val="2928915"/>
              <a:satOff val="-8406"/>
              <a:lumOff val="-134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14FE0-5D3B-4015-B82A-A3FF31DC0A33}">
      <dsp:nvSpPr>
        <dsp:cNvPr id="0" name=""/>
        <dsp:cNvSpPr/>
      </dsp:nvSpPr>
      <dsp:spPr>
        <a:xfrm>
          <a:off x="0" y="2366720"/>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Thomas  Stone-29				 Terrence Butler-27</a:t>
          </a:r>
        </a:p>
      </dsp:txBody>
      <dsp:txXfrm>
        <a:off x="0" y="2366720"/>
        <a:ext cx="7268902" cy="472789"/>
      </dsp:txXfrm>
    </dsp:sp>
    <dsp:sp modelId="{555A7445-53C5-41D4-9605-3663C076B052}">
      <dsp:nvSpPr>
        <dsp:cNvPr id="0" name=""/>
        <dsp:cNvSpPr/>
      </dsp:nvSpPr>
      <dsp:spPr>
        <a:xfrm>
          <a:off x="0" y="2839510"/>
          <a:ext cx="7268902" cy="0"/>
        </a:xfrm>
        <a:prstGeom prst="line">
          <a:avLst/>
        </a:prstGeom>
        <a:solidFill>
          <a:schemeClr val="accent2">
            <a:hueOff val="3514698"/>
            <a:satOff val="-10087"/>
            <a:lumOff val="-16150"/>
            <a:alphaOff val="0"/>
          </a:schemeClr>
        </a:solidFill>
        <a:ln w="19050" cap="flat" cmpd="sng" algn="ctr">
          <a:solidFill>
            <a:schemeClr val="accent2">
              <a:hueOff val="3514698"/>
              <a:satOff val="-10087"/>
              <a:lumOff val="-161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A6019-9E90-4B10-BBBB-8C9AE740EDC9}">
      <dsp:nvSpPr>
        <dsp:cNvPr id="0" name=""/>
        <dsp:cNvSpPr/>
      </dsp:nvSpPr>
      <dsp:spPr>
        <a:xfrm>
          <a:off x="0" y="2839510"/>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Elaine  Stoermer-29				 Cynthia  Williams-27</a:t>
          </a:r>
        </a:p>
      </dsp:txBody>
      <dsp:txXfrm>
        <a:off x="0" y="2839510"/>
        <a:ext cx="7268902" cy="472789"/>
      </dsp:txXfrm>
    </dsp:sp>
    <dsp:sp modelId="{55D1296A-ADED-40F3-A044-7A43B7C6E47C}">
      <dsp:nvSpPr>
        <dsp:cNvPr id="0" name=""/>
        <dsp:cNvSpPr/>
      </dsp:nvSpPr>
      <dsp:spPr>
        <a:xfrm>
          <a:off x="0" y="3312300"/>
          <a:ext cx="7268902" cy="0"/>
        </a:xfrm>
        <a:prstGeom prst="line">
          <a:avLst/>
        </a:prstGeom>
        <a:solidFill>
          <a:schemeClr val="accent2">
            <a:hueOff val="4100481"/>
            <a:satOff val="-11768"/>
            <a:lumOff val="-18842"/>
            <a:alphaOff val="0"/>
          </a:schemeClr>
        </a:solidFill>
        <a:ln w="19050" cap="flat" cmpd="sng" algn="ctr">
          <a:solidFill>
            <a:schemeClr val="accent2">
              <a:hueOff val="4100481"/>
              <a:satOff val="-11768"/>
              <a:lumOff val="-188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EE464-1D69-4EA4-87F1-A2D6AA04180B}">
      <dsp:nvSpPr>
        <dsp:cNvPr id="0" name=""/>
        <dsp:cNvSpPr/>
      </dsp:nvSpPr>
      <dsp:spPr>
        <a:xfrm>
          <a:off x="0" y="3312300"/>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Ellen Marie Leonetti-29			   Alan Michalak-26</a:t>
          </a:r>
        </a:p>
      </dsp:txBody>
      <dsp:txXfrm>
        <a:off x="0" y="3312300"/>
        <a:ext cx="7268902" cy="472789"/>
      </dsp:txXfrm>
    </dsp:sp>
    <dsp:sp modelId="{028CB1F5-1EE6-4373-89D7-24301AE5CB92}">
      <dsp:nvSpPr>
        <dsp:cNvPr id="0" name=""/>
        <dsp:cNvSpPr/>
      </dsp:nvSpPr>
      <dsp:spPr>
        <a:xfrm>
          <a:off x="0" y="3785089"/>
          <a:ext cx="7268902" cy="0"/>
        </a:xfrm>
        <a:prstGeom prst="line">
          <a:avLst/>
        </a:prstGeom>
        <a:solidFill>
          <a:schemeClr val="accent2">
            <a:hueOff val="4686264"/>
            <a:satOff val="-13449"/>
            <a:lumOff val="-21534"/>
            <a:alphaOff val="0"/>
          </a:schemeClr>
        </a:solidFill>
        <a:ln w="19050" cap="flat" cmpd="sng" algn="ctr">
          <a:solidFill>
            <a:schemeClr val="accent2">
              <a:hueOff val="4686264"/>
              <a:satOff val="-13449"/>
              <a:lumOff val="-215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33CE7-A64A-4D7B-8486-AC967C86E491}">
      <dsp:nvSpPr>
        <dsp:cNvPr id="0" name=""/>
        <dsp:cNvSpPr/>
      </dsp:nvSpPr>
      <dsp:spPr>
        <a:xfrm>
          <a:off x="0" y="3785089"/>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Patricia Wilkerson-29			 John Armin Blaufuss-26</a:t>
          </a:r>
        </a:p>
      </dsp:txBody>
      <dsp:txXfrm>
        <a:off x="0" y="3785089"/>
        <a:ext cx="7268902" cy="472789"/>
      </dsp:txXfrm>
    </dsp:sp>
    <dsp:sp modelId="{86F7F419-74AE-4C98-A1C7-D6BA594EA8A1}">
      <dsp:nvSpPr>
        <dsp:cNvPr id="0" name=""/>
        <dsp:cNvSpPr/>
      </dsp:nvSpPr>
      <dsp:spPr>
        <a:xfrm>
          <a:off x="0" y="4257879"/>
          <a:ext cx="7268902" cy="0"/>
        </a:xfrm>
        <a:prstGeom prst="line">
          <a:avLst/>
        </a:prstGeom>
        <a:solidFill>
          <a:schemeClr val="accent2">
            <a:hueOff val="5272048"/>
            <a:satOff val="-15131"/>
            <a:lumOff val="-24226"/>
            <a:alphaOff val="0"/>
          </a:schemeClr>
        </a:solidFill>
        <a:ln w="19050" cap="flat" cmpd="sng" algn="ctr">
          <a:solidFill>
            <a:schemeClr val="accent2">
              <a:hueOff val="5272048"/>
              <a:satOff val="-15131"/>
              <a:lumOff val="-24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65FF6-4690-466B-9EEF-578E1F2DEEAE}">
      <dsp:nvSpPr>
        <dsp:cNvPr id="0" name=""/>
        <dsp:cNvSpPr/>
      </dsp:nvSpPr>
      <dsp:spPr>
        <a:xfrm>
          <a:off x="0" y="4257879"/>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a:latin typeface="Bahnschrift SemiBold Condensed" panose="020B0502040204020203" pitchFamily="34" charset="0"/>
            </a:rPr>
            <a:t>Robert Kelsey-28				 Susan  Sugar-26</a:t>
          </a:r>
        </a:p>
      </dsp:txBody>
      <dsp:txXfrm>
        <a:off x="0" y="4257879"/>
        <a:ext cx="7268902" cy="472789"/>
      </dsp:txXfrm>
    </dsp:sp>
    <dsp:sp modelId="{21680925-E523-46B5-A5FC-3152E3772D2B}">
      <dsp:nvSpPr>
        <dsp:cNvPr id="0" name=""/>
        <dsp:cNvSpPr/>
      </dsp:nvSpPr>
      <dsp:spPr>
        <a:xfrm>
          <a:off x="0" y="4730668"/>
          <a:ext cx="7268902" cy="0"/>
        </a:xfrm>
        <a:prstGeom prst="line">
          <a:avLst/>
        </a:prstGeom>
        <a:solidFill>
          <a:schemeClr val="accent2">
            <a:hueOff val="5857831"/>
            <a:satOff val="-16812"/>
            <a:lumOff val="-26917"/>
            <a:alphaOff val="0"/>
          </a:schemeClr>
        </a:solidFill>
        <a:ln w="19050" cap="flat" cmpd="sng" algn="ctr">
          <a:solidFill>
            <a:schemeClr val="accent2">
              <a:hueOff val="5857831"/>
              <a:satOff val="-16812"/>
              <a:lumOff val="-26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F74C8-9893-4607-901A-AA628BAF33B3}">
      <dsp:nvSpPr>
        <dsp:cNvPr id="0" name=""/>
        <dsp:cNvSpPr/>
      </dsp:nvSpPr>
      <dsp:spPr>
        <a:xfrm>
          <a:off x="0" y="4730668"/>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Penny Gates-28				 Trevor  Fernandes-26</a:t>
          </a:r>
        </a:p>
      </dsp:txBody>
      <dsp:txXfrm>
        <a:off x="0" y="4730668"/>
        <a:ext cx="7268902" cy="472789"/>
      </dsp:txXfrm>
    </dsp:sp>
    <dsp:sp modelId="{8F461CFB-48B1-4C72-BDE0-DDE1F8AAE8B3}">
      <dsp:nvSpPr>
        <dsp:cNvPr id="0" name=""/>
        <dsp:cNvSpPr/>
      </dsp:nvSpPr>
      <dsp:spPr>
        <a:xfrm>
          <a:off x="0" y="5203458"/>
          <a:ext cx="726890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1A29-9F4E-4AE5-81AD-EB3C6E98D5AC}">
      <dsp:nvSpPr>
        <dsp:cNvPr id="0" name=""/>
        <dsp:cNvSpPr/>
      </dsp:nvSpPr>
      <dsp:spPr>
        <a:xfrm>
          <a:off x="0" y="5203458"/>
          <a:ext cx="7268902" cy="47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Bahnschrift SemiBold Condensed" panose="020B0502040204020203" pitchFamily="34" charset="0"/>
            </a:rPr>
            <a:t>Scheherazade Washington-28			 Stephen  Bucha-26</a:t>
          </a:r>
        </a:p>
      </dsp:txBody>
      <dsp:txXfrm>
        <a:off x="0" y="5203458"/>
        <a:ext cx="7268902" cy="472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2B523-5A90-4456-8B76-A0728B3080CF}">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502A2-5B77-451F-AF46-6F5E3EDF171C}">
      <dsp:nvSpPr>
        <dsp:cNvPr id="0" name=""/>
        <dsp:cNvSpPr/>
      </dsp:nvSpPr>
      <dsp:spPr>
        <a:xfrm>
          <a:off x="0" y="270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Terrence Kapp-26</a:t>
          </a:r>
          <a:r>
            <a:rPr lang="en-US" sz="2000" kern="1200"/>
            <a:t>	</a:t>
          </a:r>
          <a:endParaRPr lang="en-US" sz="2000" kern="1200" dirty="0"/>
        </a:p>
      </dsp:txBody>
      <dsp:txXfrm>
        <a:off x="0" y="2703"/>
        <a:ext cx="6900512" cy="460894"/>
      </dsp:txXfrm>
    </dsp:sp>
    <dsp:sp modelId="{053AE6CA-45AB-45F6-AE7E-61C3D497CF20}">
      <dsp:nvSpPr>
        <dsp:cNvPr id="0" name=""/>
        <dsp:cNvSpPr/>
      </dsp:nvSpPr>
      <dsp:spPr>
        <a:xfrm>
          <a:off x="0" y="463597"/>
          <a:ext cx="6900512" cy="0"/>
        </a:xfrm>
        <a:prstGeom prst="line">
          <a:avLst/>
        </a:prstGeom>
        <a:solidFill>
          <a:schemeClr val="accent2">
            <a:hueOff val="585783"/>
            <a:satOff val="-1681"/>
            <a:lumOff val="-2692"/>
            <a:alphaOff val="0"/>
          </a:schemeClr>
        </a:solidFill>
        <a:ln w="19050" cap="flat" cmpd="sng" algn="ctr">
          <a:solidFill>
            <a:schemeClr val="accent2">
              <a:hueOff val="585783"/>
              <a:satOff val="-1681"/>
              <a:lumOff val="-2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4BC0D-3529-44F8-97D5-E241A8178D05}">
      <dsp:nvSpPr>
        <dsp:cNvPr id="0" name=""/>
        <dsp:cNvSpPr/>
      </dsp:nvSpPr>
      <dsp:spPr>
        <a:xfrm>
          <a:off x="0" y="463597"/>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Katherine Severt -26</a:t>
          </a:r>
          <a:r>
            <a:rPr lang="en-US" sz="2000" kern="1200"/>
            <a:t>	</a:t>
          </a:r>
          <a:endParaRPr lang="en-US" sz="2000" kern="1200" dirty="0"/>
        </a:p>
      </dsp:txBody>
      <dsp:txXfrm>
        <a:off x="0" y="463597"/>
        <a:ext cx="6900512" cy="460894"/>
      </dsp:txXfrm>
    </dsp:sp>
    <dsp:sp modelId="{9D86106F-67B0-4ABE-AB11-F27F3EEDD933}">
      <dsp:nvSpPr>
        <dsp:cNvPr id="0" name=""/>
        <dsp:cNvSpPr/>
      </dsp:nvSpPr>
      <dsp:spPr>
        <a:xfrm>
          <a:off x="0" y="924492"/>
          <a:ext cx="6900512" cy="0"/>
        </a:xfrm>
        <a:prstGeom prst="line">
          <a:avLst/>
        </a:prstGeom>
        <a:solidFill>
          <a:schemeClr val="accent2">
            <a:hueOff val="1171566"/>
            <a:satOff val="-3362"/>
            <a:lumOff val="-5383"/>
            <a:alphaOff val="0"/>
          </a:schemeClr>
        </a:solidFill>
        <a:ln w="19050" cap="flat" cmpd="sng" algn="ctr">
          <a:solidFill>
            <a:schemeClr val="accent2">
              <a:hueOff val="1171566"/>
              <a:satOff val="-3362"/>
              <a:lumOff val="-53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0C7B6-D894-42C9-A719-6350D45BB127}">
      <dsp:nvSpPr>
        <dsp:cNvPr id="0" name=""/>
        <dsp:cNvSpPr/>
      </dsp:nvSpPr>
      <dsp:spPr>
        <a:xfrm>
          <a:off x="0" y="924492"/>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Richard Schwartz-26</a:t>
          </a:r>
          <a:r>
            <a:rPr lang="en-US" sz="2000" kern="1200"/>
            <a:t>	</a:t>
          </a:r>
          <a:endParaRPr lang="en-US" sz="2000" kern="1200" dirty="0"/>
        </a:p>
      </dsp:txBody>
      <dsp:txXfrm>
        <a:off x="0" y="924492"/>
        <a:ext cx="6900512" cy="460894"/>
      </dsp:txXfrm>
    </dsp:sp>
    <dsp:sp modelId="{22E96730-D0C8-48AA-B0B3-D7A4E108A512}">
      <dsp:nvSpPr>
        <dsp:cNvPr id="0" name=""/>
        <dsp:cNvSpPr/>
      </dsp:nvSpPr>
      <dsp:spPr>
        <a:xfrm>
          <a:off x="0" y="1385386"/>
          <a:ext cx="6900512" cy="0"/>
        </a:xfrm>
        <a:prstGeom prst="line">
          <a:avLst/>
        </a:prstGeom>
        <a:solidFill>
          <a:schemeClr val="accent2">
            <a:hueOff val="1757349"/>
            <a:satOff val="-5044"/>
            <a:lumOff val="-8075"/>
            <a:alphaOff val="0"/>
          </a:schemeClr>
        </a:solidFill>
        <a:ln w="19050" cap="flat" cmpd="sng" algn="ctr">
          <a:solidFill>
            <a:schemeClr val="accent2">
              <a:hueOff val="1757349"/>
              <a:satOff val="-5044"/>
              <a:lumOff val="-80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F3488-285E-4767-8B5E-20A0CF4FAC7C}">
      <dsp:nvSpPr>
        <dsp:cNvPr id="0" name=""/>
        <dsp:cNvSpPr/>
      </dsp:nvSpPr>
      <dsp:spPr>
        <a:xfrm>
          <a:off x="0" y="1385386"/>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Joseph Dowling-26</a:t>
          </a:r>
          <a:r>
            <a:rPr lang="en-US" sz="2000" kern="1200"/>
            <a:t>	</a:t>
          </a:r>
          <a:endParaRPr lang="en-US" sz="2000" kern="1200" dirty="0"/>
        </a:p>
      </dsp:txBody>
      <dsp:txXfrm>
        <a:off x="0" y="1385386"/>
        <a:ext cx="6900512" cy="460894"/>
      </dsp:txXfrm>
    </dsp:sp>
    <dsp:sp modelId="{F1267A47-2BD0-498F-B1A1-CCE33D95B1D0}">
      <dsp:nvSpPr>
        <dsp:cNvPr id="0" name=""/>
        <dsp:cNvSpPr/>
      </dsp:nvSpPr>
      <dsp:spPr>
        <a:xfrm>
          <a:off x="0" y="1846281"/>
          <a:ext cx="6900512" cy="0"/>
        </a:xfrm>
        <a:prstGeom prst="line">
          <a:avLst/>
        </a:prstGeom>
        <a:solidFill>
          <a:schemeClr val="accent2">
            <a:hueOff val="2343132"/>
            <a:satOff val="-6725"/>
            <a:lumOff val="-10767"/>
            <a:alphaOff val="0"/>
          </a:schemeClr>
        </a:solidFill>
        <a:ln w="19050" cap="flat" cmpd="sng" algn="ctr">
          <a:solidFill>
            <a:schemeClr val="accent2">
              <a:hueOff val="2343132"/>
              <a:satOff val="-6725"/>
              <a:lumOff val="-107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D731F-A7F7-4AF8-8DCA-D8462C2C5F1F}">
      <dsp:nvSpPr>
        <dsp:cNvPr id="0" name=""/>
        <dsp:cNvSpPr/>
      </dsp:nvSpPr>
      <dsp:spPr>
        <a:xfrm>
          <a:off x="0" y="1846281"/>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Terrie Clinger-25</a:t>
          </a:r>
          <a:r>
            <a:rPr lang="en-US" sz="2000" kern="1200"/>
            <a:t>	</a:t>
          </a:r>
          <a:endParaRPr lang="en-US" sz="2000" kern="1200" dirty="0"/>
        </a:p>
      </dsp:txBody>
      <dsp:txXfrm>
        <a:off x="0" y="1846281"/>
        <a:ext cx="6900512" cy="460894"/>
      </dsp:txXfrm>
    </dsp:sp>
    <dsp:sp modelId="{C1439641-CF44-4034-97D3-02FE70858BFD}">
      <dsp:nvSpPr>
        <dsp:cNvPr id="0" name=""/>
        <dsp:cNvSpPr/>
      </dsp:nvSpPr>
      <dsp:spPr>
        <a:xfrm>
          <a:off x="0" y="2307175"/>
          <a:ext cx="6900512" cy="0"/>
        </a:xfrm>
        <a:prstGeom prst="line">
          <a:avLst/>
        </a:prstGeom>
        <a:solidFill>
          <a:schemeClr val="accent2">
            <a:hueOff val="2928915"/>
            <a:satOff val="-8406"/>
            <a:lumOff val="-13459"/>
            <a:alphaOff val="0"/>
          </a:schemeClr>
        </a:solidFill>
        <a:ln w="19050" cap="flat" cmpd="sng" algn="ctr">
          <a:solidFill>
            <a:schemeClr val="accent2">
              <a:hueOff val="2928915"/>
              <a:satOff val="-8406"/>
              <a:lumOff val="-134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A652A-E154-4314-A014-A48F97EEC05C}">
      <dsp:nvSpPr>
        <dsp:cNvPr id="0" name=""/>
        <dsp:cNvSpPr/>
      </dsp:nvSpPr>
      <dsp:spPr>
        <a:xfrm>
          <a:off x="0" y="230717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Susan Williams-25</a:t>
          </a:r>
          <a:r>
            <a:rPr lang="en-US" sz="2000" kern="1200"/>
            <a:t>	</a:t>
          </a:r>
          <a:endParaRPr lang="en-US" sz="2000" kern="1200" dirty="0"/>
        </a:p>
      </dsp:txBody>
      <dsp:txXfrm>
        <a:off x="0" y="2307175"/>
        <a:ext cx="6900512" cy="460894"/>
      </dsp:txXfrm>
    </dsp:sp>
    <dsp:sp modelId="{5C463F60-3814-49DC-B036-9C2A7B65A6D4}">
      <dsp:nvSpPr>
        <dsp:cNvPr id="0" name=""/>
        <dsp:cNvSpPr/>
      </dsp:nvSpPr>
      <dsp:spPr>
        <a:xfrm>
          <a:off x="0" y="2768070"/>
          <a:ext cx="6900512" cy="0"/>
        </a:xfrm>
        <a:prstGeom prst="line">
          <a:avLst/>
        </a:prstGeom>
        <a:solidFill>
          <a:schemeClr val="accent2">
            <a:hueOff val="3514698"/>
            <a:satOff val="-10087"/>
            <a:lumOff val="-16150"/>
            <a:alphaOff val="0"/>
          </a:schemeClr>
        </a:solidFill>
        <a:ln w="19050" cap="flat" cmpd="sng" algn="ctr">
          <a:solidFill>
            <a:schemeClr val="accent2">
              <a:hueOff val="3514698"/>
              <a:satOff val="-10087"/>
              <a:lumOff val="-161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BE6DC-C2EE-4A2A-BFF8-CB0818B48C70}">
      <dsp:nvSpPr>
        <dsp:cNvPr id="0" name=""/>
        <dsp:cNvSpPr/>
      </dsp:nvSpPr>
      <dsp:spPr>
        <a:xfrm>
          <a:off x="0" y="2768070"/>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Bradley Sales-25</a:t>
          </a:r>
          <a:r>
            <a:rPr lang="en-US" sz="2000" kern="1200"/>
            <a:t>	</a:t>
          </a:r>
          <a:endParaRPr lang="en-US" sz="2000" kern="1200" dirty="0"/>
        </a:p>
      </dsp:txBody>
      <dsp:txXfrm>
        <a:off x="0" y="2768070"/>
        <a:ext cx="6900512" cy="460894"/>
      </dsp:txXfrm>
    </dsp:sp>
    <dsp:sp modelId="{6B493642-6601-467D-A3D6-775328F49C73}">
      <dsp:nvSpPr>
        <dsp:cNvPr id="0" name=""/>
        <dsp:cNvSpPr/>
      </dsp:nvSpPr>
      <dsp:spPr>
        <a:xfrm>
          <a:off x="0" y="3228965"/>
          <a:ext cx="6900512" cy="0"/>
        </a:xfrm>
        <a:prstGeom prst="line">
          <a:avLst/>
        </a:prstGeom>
        <a:solidFill>
          <a:schemeClr val="accent2">
            <a:hueOff val="4100481"/>
            <a:satOff val="-11768"/>
            <a:lumOff val="-18842"/>
            <a:alphaOff val="0"/>
          </a:schemeClr>
        </a:solidFill>
        <a:ln w="19050" cap="flat" cmpd="sng" algn="ctr">
          <a:solidFill>
            <a:schemeClr val="accent2">
              <a:hueOff val="4100481"/>
              <a:satOff val="-11768"/>
              <a:lumOff val="-188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00855-42DB-410A-BEF8-6D13B66CA7FD}">
      <dsp:nvSpPr>
        <dsp:cNvPr id="0" name=""/>
        <dsp:cNvSpPr/>
      </dsp:nvSpPr>
      <dsp:spPr>
        <a:xfrm>
          <a:off x="0" y="322896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Kendal Coes-25</a:t>
          </a:r>
          <a:r>
            <a:rPr lang="en-US" sz="2000" kern="1200"/>
            <a:t>	</a:t>
          </a:r>
          <a:endParaRPr lang="en-US" sz="2000" kern="1200" dirty="0"/>
        </a:p>
      </dsp:txBody>
      <dsp:txXfrm>
        <a:off x="0" y="3228965"/>
        <a:ext cx="6900512" cy="460894"/>
      </dsp:txXfrm>
    </dsp:sp>
    <dsp:sp modelId="{4DA9E370-2022-4057-9FFF-BF9A61358FA2}">
      <dsp:nvSpPr>
        <dsp:cNvPr id="0" name=""/>
        <dsp:cNvSpPr/>
      </dsp:nvSpPr>
      <dsp:spPr>
        <a:xfrm>
          <a:off x="0" y="3689859"/>
          <a:ext cx="6900512" cy="0"/>
        </a:xfrm>
        <a:prstGeom prst="line">
          <a:avLst/>
        </a:prstGeom>
        <a:solidFill>
          <a:schemeClr val="accent2">
            <a:hueOff val="4686264"/>
            <a:satOff val="-13449"/>
            <a:lumOff val="-21534"/>
            <a:alphaOff val="0"/>
          </a:schemeClr>
        </a:solidFill>
        <a:ln w="19050" cap="flat" cmpd="sng" algn="ctr">
          <a:solidFill>
            <a:schemeClr val="accent2">
              <a:hueOff val="4686264"/>
              <a:satOff val="-13449"/>
              <a:lumOff val="-215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81E5D-3242-45D0-8A33-1F4EC796683F}">
      <dsp:nvSpPr>
        <dsp:cNvPr id="0" name=""/>
        <dsp:cNvSpPr/>
      </dsp:nvSpPr>
      <dsp:spPr>
        <a:xfrm>
          <a:off x="0" y="3689859"/>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John Clark-25</a:t>
          </a:r>
          <a:r>
            <a:rPr lang="en-US" sz="2000" kern="1200"/>
            <a:t>	</a:t>
          </a:r>
          <a:endParaRPr lang="en-US" sz="2000" kern="1200" dirty="0"/>
        </a:p>
      </dsp:txBody>
      <dsp:txXfrm>
        <a:off x="0" y="3689859"/>
        <a:ext cx="6900512" cy="460894"/>
      </dsp:txXfrm>
    </dsp:sp>
    <dsp:sp modelId="{68D62CBC-7910-4E1F-9F0A-C755D74DEF52}">
      <dsp:nvSpPr>
        <dsp:cNvPr id="0" name=""/>
        <dsp:cNvSpPr/>
      </dsp:nvSpPr>
      <dsp:spPr>
        <a:xfrm>
          <a:off x="0" y="4150754"/>
          <a:ext cx="6900512" cy="0"/>
        </a:xfrm>
        <a:prstGeom prst="line">
          <a:avLst/>
        </a:prstGeom>
        <a:solidFill>
          <a:schemeClr val="accent2">
            <a:hueOff val="5272048"/>
            <a:satOff val="-15131"/>
            <a:lumOff val="-24226"/>
            <a:alphaOff val="0"/>
          </a:schemeClr>
        </a:solidFill>
        <a:ln w="19050" cap="flat" cmpd="sng" algn="ctr">
          <a:solidFill>
            <a:schemeClr val="accent2">
              <a:hueOff val="5272048"/>
              <a:satOff val="-15131"/>
              <a:lumOff val="-24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ED86E-F35F-4A23-A470-E2834335C991}">
      <dsp:nvSpPr>
        <dsp:cNvPr id="0" name=""/>
        <dsp:cNvSpPr/>
      </dsp:nvSpPr>
      <dsp:spPr>
        <a:xfrm>
          <a:off x="0" y="4150754"/>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Eileen Gerity-25</a:t>
          </a:r>
          <a:r>
            <a:rPr lang="en-US" sz="2000" kern="1200"/>
            <a:t>	</a:t>
          </a:r>
          <a:endParaRPr lang="en-US" sz="2000" kern="1200" dirty="0"/>
        </a:p>
      </dsp:txBody>
      <dsp:txXfrm>
        <a:off x="0" y="4150754"/>
        <a:ext cx="6900512" cy="460894"/>
      </dsp:txXfrm>
    </dsp:sp>
    <dsp:sp modelId="{238DA54C-79F3-4763-ABEB-770E99EE8727}">
      <dsp:nvSpPr>
        <dsp:cNvPr id="0" name=""/>
        <dsp:cNvSpPr/>
      </dsp:nvSpPr>
      <dsp:spPr>
        <a:xfrm>
          <a:off x="0" y="4611648"/>
          <a:ext cx="6900512" cy="0"/>
        </a:xfrm>
        <a:prstGeom prst="line">
          <a:avLst/>
        </a:prstGeom>
        <a:solidFill>
          <a:schemeClr val="accent2">
            <a:hueOff val="5857831"/>
            <a:satOff val="-16812"/>
            <a:lumOff val="-26917"/>
            <a:alphaOff val="0"/>
          </a:schemeClr>
        </a:solidFill>
        <a:ln w="19050" cap="flat" cmpd="sng" algn="ctr">
          <a:solidFill>
            <a:schemeClr val="accent2">
              <a:hueOff val="5857831"/>
              <a:satOff val="-16812"/>
              <a:lumOff val="-26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56539-A6FF-4D8D-90D0-3C451F030E07}">
      <dsp:nvSpPr>
        <dsp:cNvPr id="0" name=""/>
        <dsp:cNvSpPr/>
      </dsp:nvSpPr>
      <dsp:spPr>
        <a:xfrm>
          <a:off x="0" y="4611648"/>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Nancy Miller-25</a:t>
          </a:r>
          <a:r>
            <a:rPr lang="en-US" sz="2000" kern="1200"/>
            <a:t>	</a:t>
          </a:r>
          <a:endParaRPr lang="en-US" sz="2000" kern="1200" dirty="0"/>
        </a:p>
      </dsp:txBody>
      <dsp:txXfrm>
        <a:off x="0" y="4611648"/>
        <a:ext cx="6900512" cy="460894"/>
      </dsp:txXfrm>
    </dsp:sp>
    <dsp:sp modelId="{815E1A5E-D4C4-4D41-9E27-083683E18F35}">
      <dsp:nvSpPr>
        <dsp:cNvPr id="0" name=""/>
        <dsp:cNvSpPr/>
      </dsp:nvSpPr>
      <dsp:spPr>
        <a:xfrm>
          <a:off x="0" y="5072543"/>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EBE22-FC7F-4087-BD3E-33DE1A07919F}">
      <dsp:nvSpPr>
        <dsp:cNvPr id="0" name=""/>
        <dsp:cNvSpPr/>
      </dsp:nvSpPr>
      <dsp:spPr>
        <a:xfrm>
          <a:off x="0" y="507254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Bahnschrift SemiBold Condensed" panose="020B0502040204020203" pitchFamily="34" charset="0"/>
            </a:rPr>
            <a:t>Peter Murray-25</a:t>
          </a:r>
          <a:r>
            <a:rPr lang="en-US" sz="2000" kern="1200"/>
            <a:t>	</a:t>
          </a:r>
          <a:endParaRPr lang="en-US" sz="2000" kern="1200" dirty="0"/>
        </a:p>
      </dsp:txBody>
      <dsp:txXfrm>
        <a:off x="0" y="5072543"/>
        <a:ext cx="6900512" cy="4608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66E6-8F2E-4234-A001-E6A2DE952F5A}">
      <dsp:nvSpPr>
        <dsp:cNvPr id="0" name=""/>
        <dsp:cNvSpPr/>
      </dsp:nvSpPr>
      <dsp:spPr>
        <a:xfrm>
          <a:off x="0" y="2818"/>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2EE92-A125-41A7-8C4F-F79A242ED6B8}">
      <dsp:nvSpPr>
        <dsp:cNvPr id="0" name=""/>
        <dsp:cNvSpPr/>
      </dsp:nvSpPr>
      <dsp:spPr>
        <a:xfrm>
          <a:off x="0" y="2818"/>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ahnschrift SemiBold Condensed" panose="020B0502040204020203" pitchFamily="34" charset="0"/>
            </a:rPr>
            <a:t>Jonathan Perrin-24			    Nancy Ann Novack-24 	</a:t>
          </a:r>
        </a:p>
      </dsp:txBody>
      <dsp:txXfrm>
        <a:off x="0" y="2818"/>
        <a:ext cx="7360650" cy="480469"/>
      </dsp:txXfrm>
    </dsp:sp>
    <dsp:sp modelId="{636C204D-05AB-4197-B635-D490C7D45A96}">
      <dsp:nvSpPr>
        <dsp:cNvPr id="0" name=""/>
        <dsp:cNvSpPr/>
      </dsp:nvSpPr>
      <dsp:spPr>
        <a:xfrm>
          <a:off x="0" y="483287"/>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7D550-B604-497F-886C-7485E203EBDC}">
      <dsp:nvSpPr>
        <dsp:cNvPr id="0" name=""/>
        <dsp:cNvSpPr/>
      </dsp:nvSpPr>
      <dsp:spPr>
        <a:xfrm>
          <a:off x="0" y="483287"/>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Jeffrey  Short-24			 Dennis Kerber-24</a:t>
          </a:r>
        </a:p>
      </dsp:txBody>
      <dsp:txXfrm>
        <a:off x="0" y="483287"/>
        <a:ext cx="7360650" cy="480469"/>
      </dsp:txXfrm>
    </dsp:sp>
    <dsp:sp modelId="{CE8F3ED4-D0B3-41AC-8DAC-20EC69176AC4}">
      <dsp:nvSpPr>
        <dsp:cNvPr id="0" name=""/>
        <dsp:cNvSpPr/>
      </dsp:nvSpPr>
      <dsp:spPr>
        <a:xfrm>
          <a:off x="0" y="963756"/>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0739E-5B93-4179-B8B1-54E57ECA75BB}">
      <dsp:nvSpPr>
        <dsp:cNvPr id="0" name=""/>
        <dsp:cNvSpPr/>
      </dsp:nvSpPr>
      <dsp:spPr>
        <a:xfrm>
          <a:off x="0" y="963756"/>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Joseph Gallagher-24		 	Mark Majer-24</a:t>
          </a:r>
        </a:p>
      </dsp:txBody>
      <dsp:txXfrm>
        <a:off x="0" y="963756"/>
        <a:ext cx="7360650" cy="480469"/>
      </dsp:txXfrm>
    </dsp:sp>
    <dsp:sp modelId="{79E4F23A-C7D2-4D72-8E52-719BB0C4C8BB}">
      <dsp:nvSpPr>
        <dsp:cNvPr id="0" name=""/>
        <dsp:cNvSpPr/>
      </dsp:nvSpPr>
      <dsp:spPr>
        <a:xfrm>
          <a:off x="0" y="1444225"/>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B24D3-E0D6-45BB-B2E2-0554DA97516C}">
      <dsp:nvSpPr>
        <dsp:cNvPr id="0" name=""/>
        <dsp:cNvSpPr/>
      </dsp:nvSpPr>
      <dsp:spPr>
        <a:xfrm>
          <a:off x="0" y="1444225"/>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Kevin  Pelanda-24			 Thomas  Dawson-23</a:t>
          </a:r>
        </a:p>
      </dsp:txBody>
      <dsp:txXfrm>
        <a:off x="0" y="1444225"/>
        <a:ext cx="7360650" cy="480469"/>
      </dsp:txXfrm>
    </dsp:sp>
    <dsp:sp modelId="{84174F5B-1AF6-49A5-8017-753700CA821A}">
      <dsp:nvSpPr>
        <dsp:cNvPr id="0" name=""/>
        <dsp:cNvSpPr/>
      </dsp:nvSpPr>
      <dsp:spPr>
        <a:xfrm>
          <a:off x="0" y="1924695"/>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FF268-CFD8-4F7F-B70B-7C363852D60C}">
      <dsp:nvSpPr>
        <dsp:cNvPr id="0" name=""/>
        <dsp:cNvSpPr/>
      </dsp:nvSpPr>
      <dsp:spPr>
        <a:xfrm>
          <a:off x="0" y="1924695"/>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Dwaine Hemphill-24		 	Stephan Collins-23</a:t>
          </a:r>
        </a:p>
      </dsp:txBody>
      <dsp:txXfrm>
        <a:off x="0" y="1924695"/>
        <a:ext cx="7360650" cy="480469"/>
      </dsp:txXfrm>
    </dsp:sp>
    <dsp:sp modelId="{1C395C0D-13D0-4346-96D0-A2683280D30E}">
      <dsp:nvSpPr>
        <dsp:cNvPr id="0" name=""/>
        <dsp:cNvSpPr/>
      </dsp:nvSpPr>
      <dsp:spPr>
        <a:xfrm>
          <a:off x="0" y="2405164"/>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3F6CA-F0D9-4DA3-9CFF-8A5BE09FF2E0}">
      <dsp:nvSpPr>
        <dsp:cNvPr id="0" name=""/>
        <dsp:cNvSpPr/>
      </dsp:nvSpPr>
      <dsp:spPr>
        <a:xfrm>
          <a:off x="0" y="2405164"/>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Sandra  Miller-24			 Linda Leggett-23</a:t>
          </a:r>
        </a:p>
      </dsp:txBody>
      <dsp:txXfrm>
        <a:off x="0" y="2405164"/>
        <a:ext cx="7360650" cy="480469"/>
      </dsp:txXfrm>
    </dsp:sp>
    <dsp:sp modelId="{365930A4-E941-4083-9DBA-E3F4EF6CBCE4}">
      <dsp:nvSpPr>
        <dsp:cNvPr id="0" name=""/>
        <dsp:cNvSpPr/>
      </dsp:nvSpPr>
      <dsp:spPr>
        <a:xfrm>
          <a:off x="0" y="2885633"/>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C2B23-E21B-408A-A9D5-E19AE82F7E28}">
      <dsp:nvSpPr>
        <dsp:cNvPr id="0" name=""/>
        <dsp:cNvSpPr/>
      </dsp:nvSpPr>
      <dsp:spPr>
        <a:xfrm>
          <a:off x="0" y="2885633"/>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Edwin Skeens-24			 Kelli Rice-23</a:t>
          </a:r>
        </a:p>
      </dsp:txBody>
      <dsp:txXfrm>
        <a:off x="0" y="2885633"/>
        <a:ext cx="7360650" cy="480469"/>
      </dsp:txXfrm>
    </dsp:sp>
    <dsp:sp modelId="{68181366-7E86-4074-95F3-7D4795D37B32}">
      <dsp:nvSpPr>
        <dsp:cNvPr id="0" name=""/>
        <dsp:cNvSpPr/>
      </dsp:nvSpPr>
      <dsp:spPr>
        <a:xfrm>
          <a:off x="0" y="3366102"/>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20B9C-4DB8-49FB-BA38-A2E4682501A3}">
      <dsp:nvSpPr>
        <dsp:cNvPr id="0" name=""/>
        <dsp:cNvSpPr/>
      </dsp:nvSpPr>
      <dsp:spPr>
        <a:xfrm>
          <a:off x="0" y="3366102"/>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Myra Embry-24			 Brenda Anthony-23</a:t>
          </a:r>
        </a:p>
      </dsp:txBody>
      <dsp:txXfrm>
        <a:off x="0" y="3366102"/>
        <a:ext cx="7360650" cy="480469"/>
      </dsp:txXfrm>
    </dsp:sp>
    <dsp:sp modelId="{CAEFBF21-DFAF-4FC5-90C3-4C7DE0C54AE0}">
      <dsp:nvSpPr>
        <dsp:cNvPr id="0" name=""/>
        <dsp:cNvSpPr/>
      </dsp:nvSpPr>
      <dsp:spPr>
        <a:xfrm>
          <a:off x="0" y="3846571"/>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80BBB-D628-4AC8-B8AD-3A79EA5C7A79}">
      <dsp:nvSpPr>
        <dsp:cNvPr id="0" name=""/>
        <dsp:cNvSpPr/>
      </dsp:nvSpPr>
      <dsp:spPr>
        <a:xfrm>
          <a:off x="0" y="3846571"/>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Sharon  Robinson-Walls-24		 Paul Lucas-23 </a:t>
          </a:r>
          <a:r>
            <a:rPr lang="en-US" sz="2100" kern="1200" dirty="0"/>
            <a:t>	</a:t>
          </a:r>
        </a:p>
      </dsp:txBody>
      <dsp:txXfrm>
        <a:off x="0" y="3846571"/>
        <a:ext cx="7360650" cy="480469"/>
      </dsp:txXfrm>
    </dsp:sp>
    <dsp:sp modelId="{E08278ED-35F6-499C-AC10-45181FFF41EB}">
      <dsp:nvSpPr>
        <dsp:cNvPr id="0" name=""/>
        <dsp:cNvSpPr/>
      </dsp:nvSpPr>
      <dsp:spPr>
        <a:xfrm>
          <a:off x="0" y="4327041"/>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48384-F38D-4CFB-B612-BEBAD95F5641}">
      <dsp:nvSpPr>
        <dsp:cNvPr id="0" name=""/>
        <dsp:cNvSpPr/>
      </dsp:nvSpPr>
      <dsp:spPr>
        <a:xfrm>
          <a:off x="0" y="4327041"/>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Lynn  McLaughlin Murray-24		 Patrick Phillips-23</a:t>
          </a:r>
        </a:p>
      </dsp:txBody>
      <dsp:txXfrm>
        <a:off x="0" y="4327041"/>
        <a:ext cx="7360650" cy="480469"/>
      </dsp:txXfrm>
    </dsp:sp>
    <dsp:sp modelId="{8EBA7A66-DF69-4354-8FC7-B446E9A3DF70}">
      <dsp:nvSpPr>
        <dsp:cNvPr id="0" name=""/>
        <dsp:cNvSpPr/>
      </dsp:nvSpPr>
      <dsp:spPr>
        <a:xfrm>
          <a:off x="0" y="4807510"/>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108B-96C0-49D0-BE35-F36FFAA215BD}">
      <dsp:nvSpPr>
        <dsp:cNvPr id="0" name=""/>
        <dsp:cNvSpPr/>
      </dsp:nvSpPr>
      <dsp:spPr>
        <a:xfrm>
          <a:off x="0" y="4807510"/>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Melissa West-Koistila-24		 Edward Kurek-22</a:t>
          </a:r>
        </a:p>
      </dsp:txBody>
      <dsp:txXfrm>
        <a:off x="0" y="4807510"/>
        <a:ext cx="7360650" cy="480469"/>
      </dsp:txXfrm>
    </dsp:sp>
    <dsp:sp modelId="{DECC31DD-4F2F-4089-A100-3246C68541A2}">
      <dsp:nvSpPr>
        <dsp:cNvPr id="0" name=""/>
        <dsp:cNvSpPr/>
      </dsp:nvSpPr>
      <dsp:spPr>
        <a:xfrm>
          <a:off x="0" y="5287979"/>
          <a:ext cx="736065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A251F-97E4-4F9D-989C-C511726BB0F4}">
      <dsp:nvSpPr>
        <dsp:cNvPr id="0" name=""/>
        <dsp:cNvSpPr/>
      </dsp:nvSpPr>
      <dsp:spPr>
        <a:xfrm>
          <a:off x="0" y="5287979"/>
          <a:ext cx="7360650" cy="48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Bahnschrift SemiBold Condensed" panose="020B0502040204020203" pitchFamily="34" charset="0"/>
            </a:rPr>
            <a:t>Elizabeth Howe-24			 Louis Endres-22</a:t>
          </a:r>
        </a:p>
      </dsp:txBody>
      <dsp:txXfrm>
        <a:off x="0" y="5287979"/>
        <a:ext cx="7360650" cy="4804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46E86DE-5CBE-4910-B420-1058374F0C1F}" type="datetimeFigureOut">
              <a:rPr lang="en-US" smtClean="0"/>
              <a:t>8/29/2024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467161A-D620-4F39-A881-AA3311AEC375}" type="slidenum">
              <a:rPr lang="en-US" smtClean="0"/>
              <a:t>‹#›</a:t>
            </a:fld>
            <a:endParaRPr lang="en-US"/>
          </a:p>
        </p:txBody>
      </p:sp>
    </p:spTree>
    <p:extLst>
      <p:ext uri="{BB962C8B-B14F-4D97-AF65-F5344CB8AC3E}">
        <p14:creationId xmlns:p14="http://schemas.microsoft.com/office/powerpoint/2010/main" val="30033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7161A-D620-4F39-A881-AA3311AEC375}" type="slidenum">
              <a:rPr lang="en-US" smtClean="0"/>
              <a:t>1</a:t>
            </a:fld>
            <a:endParaRPr lang="en-US"/>
          </a:p>
        </p:txBody>
      </p:sp>
    </p:spTree>
    <p:extLst>
      <p:ext uri="{BB962C8B-B14F-4D97-AF65-F5344CB8AC3E}">
        <p14:creationId xmlns:p14="http://schemas.microsoft.com/office/powerpoint/2010/main" val="48804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7161A-D620-4F39-A881-AA3311AEC375}" type="slidenum">
              <a:rPr lang="en-US" smtClean="0"/>
              <a:t>7</a:t>
            </a:fld>
            <a:endParaRPr lang="en-US"/>
          </a:p>
        </p:txBody>
      </p:sp>
    </p:spTree>
    <p:extLst>
      <p:ext uri="{BB962C8B-B14F-4D97-AF65-F5344CB8AC3E}">
        <p14:creationId xmlns:p14="http://schemas.microsoft.com/office/powerpoint/2010/main" val="18769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7161A-D620-4F39-A881-AA3311AEC375}" type="slidenum">
              <a:rPr lang="en-US" smtClean="0"/>
              <a:t>23</a:t>
            </a:fld>
            <a:endParaRPr lang="en-US"/>
          </a:p>
        </p:txBody>
      </p:sp>
    </p:spTree>
    <p:extLst>
      <p:ext uri="{BB962C8B-B14F-4D97-AF65-F5344CB8AC3E}">
        <p14:creationId xmlns:p14="http://schemas.microsoft.com/office/powerpoint/2010/main" val="412529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0E09-75C4-9C3F-A45A-E3A8FC0D5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11F49-41F0-4839-085F-E179E565D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56740-8BD0-048B-EEEE-A2286668D7FB}"/>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D794B430-3227-D149-B288-77FD0221B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911FA-66B2-CC09-F306-34FDDDF40E00}"/>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1058878696"/>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9394-8369-520F-67F3-A494AA130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0AE276-E68E-AF13-E4CE-B322DCED6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31EC2-9764-8313-E977-7D36F8FFE23D}"/>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E43776DE-A1D5-0E3D-19E4-68DC4A866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010EB-C914-B999-A6C5-7AD324EC8161}"/>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2624689526"/>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06F8-B5D9-D70E-D2E9-55FC0C575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C599E8-A422-6722-083C-E70992309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C25F0-C156-2EA7-4F91-F230CAB27CC8}"/>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C55E0D85-3583-DCD7-1674-A06D439ED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81925-5C18-F25F-EB06-0B93C25C61F0}"/>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1241474271"/>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EE93-B359-ED14-73E3-D22ED8E67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684A9-D72F-0376-EB2D-5E0620BDF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84CC6-9B27-254F-D3A8-5D277FA7AAB8}"/>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F1DCD3F4-5DA6-D63E-10A7-FAF8752A2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C1938-A99E-F796-0B23-0BB370A4FCAE}"/>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2689563948"/>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F41C-6294-302A-5D19-34BB8E04B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F21CE-6A89-D24C-42C5-1851BF87F2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A86A33-E676-1B17-54DF-E40A3496A1AE}"/>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7DCD3249-C387-1F30-ED74-5E09F8AF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9109-BF15-78ED-0A1A-CBDE7642FCEC}"/>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264094262"/>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AE0E-3C50-5B55-6584-2594D527D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C3C27-2A69-D181-0417-62F3484B68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48C99-993F-3FB9-1FA5-DE9495332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81C19-8499-9A71-9223-45E769461795}"/>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6" name="Footer Placeholder 5">
            <a:extLst>
              <a:ext uri="{FF2B5EF4-FFF2-40B4-BE49-F238E27FC236}">
                <a16:creationId xmlns:a16="http://schemas.microsoft.com/office/drawing/2014/main" id="{F5551BE4-7B65-3487-CF0D-03E979988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767C1-ADD7-51F4-A09B-850B8ADDD893}"/>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577652145"/>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3637-15F2-3E2C-63EB-A5DDA47B3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9B816B-FAAC-5777-709E-32F22E319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AE60FD-3E8B-EE4B-A478-EC89338D5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4F4FF-A1D6-43FB-A98D-DEECDDE57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96F64B-D4E2-250F-12E5-953A86957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856D0-246D-E965-D2EF-F4CF08B657EA}"/>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8" name="Footer Placeholder 7">
            <a:extLst>
              <a:ext uri="{FF2B5EF4-FFF2-40B4-BE49-F238E27FC236}">
                <a16:creationId xmlns:a16="http://schemas.microsoft.com/office/drawing/2014/main" id="{895143B7-1718-54FC-FE4D-E84BBCDE3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75BD8-2451-D490-C601-BDA94EB35253}"/>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3006928597"/>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4A2B-DCB9-6143-1E0B-9214A0A86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4CFEB-0B7D-0862-AB98-739DBF8A8B4A}"/>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4" name="Footer Placeholder 3">
            <a:extLst>
              <a:ext uri="{FF2B5EF4-FFF2-40B4-BE49-F238E27FC236}">
                <a16:creationId xmlns:a16="http://schemas.microsoft.com/office/drawing/2014/main" id="{9DFC2CAE-E88A-919F-86FA-CEC19ED26A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08016-0870-80B9-C74B-11CB9A713025}"/>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1090349334"/>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56C12-18C5-8504-F2B8-5B23412A5F02}"/>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3" name="Footer Placeholder 2">
            <a:extLst>
              <a:ext uri="{FF2B5EF4-FFF2-40B4-BE49-F238E27FC236}">
                <a16:creationId xmlns:a16="http://schemas.microsoft.com/office/drawing/2014/main" id="{8945D52A-E82E-32A5-760D-9BC724F41C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929C0-AC80-F15B-6390-B148FDDEB212}"/>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606959382"/>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26F5-18A8-9E7C-D147-4C4863D2E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C9AF1-E38E-8DC1-FDD7-190337114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3FCCCF-B6D5-3D17-2E0B-CC706F656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3530D-B4AA-FE79-D58B-A1354FB60EEA}"/>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6" name="Footer Placeholder 5">
            <a:extLst>
              <a:ext uri="{FF2B5EF4-FFF2-40B4-BE49-F238E27FC236}">
                <a16:creationId xmlns:a16="http://schemas.microsoft.com/office/drawing/2014/main" id="{6A29CD7F-217E-0092-91B5-D87323C70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0D444-1CF2-8509-5DE2-1216A6F17A15}"/>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1436999237"/>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D142-D78A-1BD9-E31E-A9E829CBD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FA6AC-B811-D60B-CBA2-0E9E75EF1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66545-FCF6-BF97-53FA-B5D0B7F08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B98A7-A2CA-BFBC-4DBD-C16FDED8DD2E}"/>
              </a:ext>
            </a:extLst>
          </p:cNvPr>
          <p:cNvSpPr>
            <a:spLocks noGrp="1"/>
          </p:cNvSpPr>
          <p:nvPr>
            <p:ph type="dt" sz="half" idx="10"/>
          </p:nvPr>
        </p:nvSpPr>
        <p:spPr/>
        <p:txBody>
          <a:bodyPr/>
          <a:lstStyle/>
          <a:p>
            <a:fld id="{DE78118B-D933-4F3D-9E43-FAADD173FB94}" type="datetimeFigureOut">
              <a:rPr lang="en-US" smtClean="0"/>
              <a:t>8/29/2024</a:t>
            </a:fld>
            <a:endParaRPr lang="en-US"/>
          </a:p>
        </p:txBody>
      </p:sp>
      <p:sp>
        <p:nvSpPr>
          <p:cNvPr id="6" name="Footer Placeholder 5">
            <a:extLst>
              <a:ext uri="{FF2B5EF4-FFF2-40B4-BE49-F238E27FC236}">
                <a16:creationId xmlns:a16="http://schemas.microsoft.com/office/drawing/2014/main" id="{C151075A-DF4E-966E-2E58-2E21BC3B8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B225C-338A-B9F9-01D8-0A5A2C6DE0C9}"/>
              </a:ext>
            </a:extLst>
          </p:cNvPr>
          <p:cNvSpPr>
            <a:spLocks noGrp="1"/>
          </p:cNvSpPr>
          <p:nvPr>
            <p:ph type="sldNum" sz="quarter" idx="12"/>
          </p:nvPr>
        </p:nvSpPr>
        <p:spPr/>
        <p:txBody>
          <a:bodyPr/>
          <a:lstStyle/>
          <a:p>
            <a:fld id="{BCE74CE8-57D7-4CB0-B0E9-1722F27DA478}" type="slidenum">
              <a:rPr lang="en-US" smtClean="0"/>
              <a:t>‹#›</a:t>
            </a:fld>
            <a:endParaRPr lang="en-US"/>
          </a:p>
        </p:txBody>
      </p:sp>
    </p:spTree>
    <p:extLst>
      <p:ext uri="{BB962C8B-B14F-4D97-AF65-F5344CB8AC3E}">
        <p14:creationId xmlns:p14="http://schemas.microsoft.com/office/powerpoint/2010/main" val="3721827968"/>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9F52C-8078-B5D9-319E-C7BFDC633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D4734-B4A8-773A-3AE3-8AA1EDA41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4B8BD-FA50-6816-BC2D-D541E2C37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78118B-D933-4F3D-9E43-FAADD173FB94}" type="datetimeFigureOut">
              <a:rPr lang="en-US" smtClean="0"/>
              <a:t>8/29/2024</a:t>
            </a:fld>
            <a:endParaRPr lang="en-US"/>
          </a:p>
        </p:txBody>
      </p:sp>
      <p:sp>
        <p:nvSpPr>
          <p:cNvPr id="5" name="Footer Placeholder 4">
            <a:extLst>
              <a:ext uri="{FF2B5EF4-FFF2-40B4-BE49-F238E27FC236}">
                <a16:creationId xmlns:a16="http://schemas.microsoft.com/office/drawing/2014/main" id="{7745EA26-C0CD-AEBF-E22B-21D85C309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29320-DDF3-8030-D74A-70A117124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E74CE8-57D7-4CB0-B0E9-1722F27DA478}" type="slidenum">
              <a:rPr lang="en-US" smtClean="0"/>
              <a:t>‹#›</a:t>
            </a:fld>
            <a:endParaRPr lang="en-US"/>
          </a:p>
        </p:txBody>
      </p:sp>
    </p:spTree>
    <p:extLst>
      <p:ext uri="{BB962C8B-B14F-4D97-AF65-F5344CB8AC3E}">
        <p14:creationId xmlns:p14="http://schemas.microsoft.com/office/powerpoint/2010/main" val="239382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2" name="Oval 81">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0" name="Straight Connector 89">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8" name="Straight Connector 97">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1717BDF0-C811-2FCC-3617-D16560B38771}"/>
              </a:ext>
            </a:extLst>
          </p:cNvPr>
          <p:cNvSpPr txBox="1"/>
          <p:nvPr/>
        </p:nvSpPr>
        <p:spPr>
          <a:xfrm>
            <a:off x="629640" y="4038037"/>
            <a:ext cx="7843028" cy="2087424"/>
          </a:xfrm>
          <a:prstGeom prst="rect">
            <a:avLst/>
          </a:prstGeom>
          <a:noFill/>
        </p:spPr>
        <p:txBody>
          <a:bodyPr vert="horz" lIns="91440" tIns="45720" rIns="91440" bIns="45720" rtlCol="0" anchor="t">
            <a:normAutofit/>
          </a:bodyPr>
          <a:lstStyle/>
          <a:p>
            <a:pPr>
              <a:lnSpc>
                <a:spcPct val="90000"/>
              </a:lnSpc>
              <a:spcBef>
                <a:spcPct val="0"/>
              </a:spcBef>
              <a:spcAft>
                <a:spcPts val="600"/>
              </a:spcAft>
            </a:pPr>
            <a:r>
              <a:rPr lang="en-US" sz="8000" kern="1200" dirty="0">
                <a:solidFill>
                  <a:schemeClr val="bg1"/>
                </a:solidFill>
                <a:latin typeface="Brush Script MT" panose="03060802040406070304" pitchFamily="66" charset="0"/>
                <a:ea typeface="+mj-ea"/>
                <a:cs typeface="+mj-cs"/>
              </a:rPr>
              <a:t>35</a:t>
            </a:r>
            <a:r>
              <a:rPr lang="en-US" sz="8000" kern="1200" baseline="30000" dirty="0">
                <a:solidFill>
                  <a:schemeClr val="bg1"/>
                </a:solidFill>
                <a:latin typeface="Brush Script MT" panose="03060802040406070304" pitchFamily="66" charset="0"/>
                <a:ea typeface="+mj-ea"/>
                <a:cs typeface="+mj-cs"/>
              </a:rPr>
              <a:t>th</a:t>
            </a:r>
            <a:r>
              <a:rPr lang="en-US" sz="8000" kern="1200" dirty="0">
                <a:solidFill>
                  <a:schemeClr val="bg1"/>
                </a:solidFill>
                <a:latin typeface="Brush Script MT" panose="03060802040406070304" pitchFamily="66" charset="0"/>
                <a:ea typeface="+mj-ea"/>
                <a:cs typeface="+mj-cs"/>
              </a:rPr>
              <a:t> Anniversary</a:t>
            </a:r>
          </a:p>
        </p:txBody>
      </p:sp>
      <p:pic>
        <p:nvPicPr>
          <p:cNvPr id="2" name="Picture 2">
            <a:extLst>
              <a:ext uri="{FF2B5EF4-FFF2-40B4-BE49-F238E27FC236}">
                <a16:creationId xmlns:a16="http://schemas.microsoft.com/office/drawing/2014/main" id="{2DC07391-9F55-7AE0-C56F-88E75CAF17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3100" y="1453388"/>
            <a:ext cx="11473444" cy="1663649"/>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101" name="Straight Connector 100">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2117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advTm="12000">
        <p15:prstTrans prst="origami"/>
      </p:transition>
    </mc:Choice>
    <mc:Fallback>
      <p:transition spd="slow" advClick="0" advTm="1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4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57CD6-BE54-FF37-7182-69B379A36176}"/>
              </a:ext>
            </a:extLst>
          </p:cNvPr>
          <p:cNvSpPr>
            <a:spLocks noGrp="1"/>
          </p:cNvSpPr>
          <p:nvPr>
            <p:ph type="title"/>
          </p:nvPr>
        </p:nvSpPr>
        <p:spPr>
          <a:xfrm>
            <a:off x="8139473" y="395111"/>
            <a:ext cx="1591549" cy="6175022"/>
          </a:xfrm>
        </p:spPr>
        <p:txBody>
          <a:bodyPr vert="horz" lIns="91440" tIns="45720" rIns="91440" bIns="45720" rtlCol="0" anchor="ctr">
            <a:normAutofit/>
          </a:bodyPr>
          <a:lstStyle/>
          <a:p>
            <a:pPr algn="ctr"/>
            <a:r>
              <a:rPr lang="en-US" sz="8800" dirty="0">
                <a:solidFill>
                  <a:srgbClr val="FFFFFF"/>
                </a:solidFill>
                <a:latin typeface="Alasassy Caps" pitchFamily="2" charset="0"/>
              </a:rPr>
              <a:t>2</a:t>
            </a:r>
            <a:br>
              <a:rPr lang="en-US" sz="8800" dirty="0">
                <a:solidFill>
                  <a:srgbClr val="FFFFFF"/>
                </a:solidFill>
                <a:latin typeface="Alasassy Caps" pitchFamily="2" charset="0"/>
              </a:rPr>
            </a:br>
            <a:r>
              <a:rPr lang="en-US" sz="8800" dirty="0">
                <a:solidFill>
                  <a:srgbClr val="FFFFFF"/>
                </a:solidFill>
                <a:latin typeface="Alasassy Caps" pitchFamily="2" charset="0"/>
              </a:rPr>
              <a:t>0</a:t>
            </a:r>
            <a:br>
              <a:rPr lang="en-US" sz="8800" dirty="0">
                <a:solidFill>
                  <a:srgbClr val="FFFFFF"/>
                </a:solidFill>
                <a:latin typeface="Alasassy Caps" pitchFamily="2" charset="0"/>
              </a:rPr>
            </a:br>
            <a:r>
              <a:rPr lang="en-US" sz="8800" dirty="0">
                <a:solidFill>
                  <a:srgbClr val="FFFFFF"/>
                </a:solidFill>
                <a:latin typeface="Alasassy Caps" pitchFamily="2" charset="0"/>
              </a:rPr>
              <a:t>1</a:t>
            </a:r>
            <a:br>
              <a:rPr lang="en-US" sz="8800" dirty="0">
                <a:solidFill>
                  <a:srgbClr val="FFFFFF"/>
                </a:solidFill>
                <a:latin typeface="Alasassy Caps" pitchFamily="2" charset="0"/>
              </a:rPr>
            </a:br>
            <a:r>
              <a:rPr lang="en-US" sz="8800" dirty="0">
                <a:solidFill>
                  <a:srgbClr val="FFFFFF"/>
                </a:solidFill>
                <a:latin typeface="Alasassy Caps" pitchFamily="2" charset="0"/>
              </a:rPr>
              <a:t>4</a:t>
            </a:r>
          </a:p>
        </p:txBody>
      </p:sp>
      <p:sp>
        <p:nvSpPr>
          <p:cNvPr id="512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25th Anniversary_OAM_Board">
            <a:extLst>
              <a:ext uri="{FF2B5EF4-FFF2-40B4-BE49-F238E27FC236}">
                <a16:creationId xmlns:a16="http://schemas.microsoft.com/office/drawing/2014/main" id="{DAA4FACB-49C7-315E-6502-09B5797CA6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83" r="1" b="1"/>
          <a:stretch/>
        </p:blipFill>
        <p:spPr bwMode="auto">
          <a:xfrm>
            <a:off x="609600" y="598874"/>
            <a:ext cx="7890933" cy="54971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A0C7F1-5786-1674-D258-3A0955AA84E4}"/>
              </a:ext>
            </a:extLst>
          </p:cNvPr>
          <p:cNvSpPr txBox="1"/>
          <p:nvPr/>
        </p:nvSpPr>
        <p:spPr>
          <a:xfrm>
            <a:off x="7990131" y="1610034"/>
            <a:ext cx="4665002" cy="2800767"/>
          </a:xfrm>
          <a:prstGeom prst="rect">
            <a:avLst/>
          </a:prstGeom>
          <a:noFill/>
        </p:spPr>
        <p:txBody>
          <a:bodyPr wrap="square" rtlCol="0">
            <a:spAutoFit/>
          </a:bodyPr>
          <a:lstStyle/>
          <a:p>
            <a:pPr algn="ctr"/>
            <a:r>
              <a:rPr lang="en-US" sz="8800" dirty="0">
                <a:solidFill>
                  <a:schemeClr val="bg1"/>
                </a:solidFill>
                <a:latin typeface="Alasassy Caps" pitchFamily="2" charset="0"/>
              </a:rPr>
              <a:t>  OAM</a:t>
            </a:r>
          </a:p>
          <a:p>
            <a:pPr algn="ctr"/>
            <a:r>
              <a:rPr lang="en-US" sz="8800" dirty="0">
                <a:solidFill>
                  <a:schemeClr val="bg1"/>
                </a:solidFill>
                <a:latin typeface="Alasassy Caps" pitchFamily="2" charset="0"/>
              </a:rPr>
              <a:t>  BOARD</a:t>
            </a:r>
          </a:p>
        </p:txBody>
      </p:sp>
    </p:spTree>
    <p:extLst>
      <p:ext uri="{BB962C8B-B14F-4D97-AF65-F5344CB8AC3E}">
        <p14:creationId xmlns:p14="http://schemas.microsoft.com/office/powerpoint/2010/main" val="288951489"/>
      </p:ext>
    </p:extLst>
  </p:cSld>
  <p:clrMapOvr>
    <a:masterClrMapping/>
  </p:clrMapOvr>
  <p:transition spd="slow" advClick="0" advTm="1200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 name="Rectangle 46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46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464" name="Freeform: Shape 46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5" name="Freeform: Shape 46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6" name="Freeform: Shape 46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7" name="Freeform: Shape 46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8" name="Freeform: Shape 46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69" name="Freeform: Shape 46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0" name="Freeform: Shape 46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9CA9E31-6F8C-51AC-9899-DFD9C2CD5929}"/>
              </a:ext>
            </a:extLst>
          </p:cNvPr>
          <p:cNvSpPr>
            <a:spLocks noGrp="1"/>
          </p:cNvSpPr>
          <p:nvPr>
            <p:ph type="title"/>
          </p:nvPr>
        </p:nvSpPr>
        <p:spPr>
          <a:xfrm>
            <a:off x="530578" y="3985"/>
            <a:ext cx="11480800" cy="1971571"/>
          </a:xfrm>
        </p:spPr>
        <p:txBody>
          <a:bodyPr anchor="ctr">
            <a:normAutofit/>
          </a:bodyPr>
          <a:lstStyle/>
          <a:p>
            <a:pPr algn="ctr"/>
            <a:r>
              <a:rPr lang="en-US" sz="6000" dirty="0">
                <a:solidFill>
                  <a:schemeClr val="tx2"/>
                </a:solidFill>
                <a:latin typeface="Algerian" panose="04020705040A02060702" pitchFamily="82" charset="0"/>
              </a:rPr>
              <a:t>LIFE MEMBERS</a:t>
            </a:r>
            <a:br>
              <a:rPr lang="en-US" sz="2000" dirty="0">
                <a:solidFill>
                  <a:schemeClr val="tx2"/>
                </a:solidFill>
              </a:rPr>
            </a:br>
            <a:r>
              <a:rPr lang="en-US" sz="2000" b="0" i="0" u="sng" dirty="0">
                <a:solidFill>
                  <a:schemeClr val="tx2"/>
                </a:solidFill>
                <a:effectLst/>
                <a:latin typeface="Amasis MT Pro Light" panose="02040304050005020304" pitchFamily="18" charset="0"/>
              </a:rPr>
              <a:t>The OAM Board of Trustees has bestowed the Association’s highest honor on individuals whose contributions to the Board and the Association have gone above and beyond the call of duty!</a:t>
            </a:r>
            <a:endParaRPr lang="en-US" sz="2000" u="sng" dirty="0">
              <a:solidFill>
                <a:schemeClr val="tx2"/>
              </a:solidFill>
              <a:latin typeface="Amasis MT Pro Light" panose="02040304050005020304" pitchFamily="18" charset="0"/>
            </a:endParaRPr>
          </a:p>
        </p:txBody>
      </p:sp>
      <p:sp>
        <p:nvSpPr>
          <p:cNvPr id="471" name="Content Placeholder 2">
            <a:extLst>
              <a:ext uri="{FF2B5EF4-FFF2-40B4-BE49-F238E27FC236}">
                <a16:creationId xmlns:a16="http://schemas.microsoft.com/office/drawing/2014/main" id="{93BC3013-C098-C092-2038-B100FFE0E001}"/>
              </a:ext>
            </a:extLst>
          </p:cNvPr>
          <p:cNvSpPr>
            <a:spLocks noGrp="1"/>
          </p:cNvSpPr>
          <p:nvPr>
            <p:ph idx="1"/>
          </p:nvPr>
        </p:nvSpPr>
        <p:spPr>
          <a:xfrm>
            <a:off x="1174044" y="1975556"/>
            <a:ext cx="10701866" cy="4730044"/>
          </a:xfrm>
        </p:spPr>
        <p:txBody>
          <a:bodyPr anchor="t">
            <a:normAutofit lnSpcReduction="10000"/>
          </a:bodyPr>
          <a:lstStyle/>
          <a:p>
            <a:pPr marL="0" indent="0">
              <a:buNone/>
            </a:pPr>
            <a:r>
              <a:rPr lang="en-US" sz="2400" b="1" dirty="0">
                <a:solidFill>
                  <a:schemeClr val="tx2"/>
                </a:solidFill>
                <a:latin typeface="Amasis MT Pro Light" panose="02040304050005020304" pitchFamily="18" charset="0"/>
              </a:rPr>
              <a:t>Pam </a:t>
            </a:r>
            <a:r>
              <a:rPr lang="en-US" sz="2400" b="1" dirty="0" err="1">
                <a:solidFill>
                  <a:schemeClr val="tx2"/>
                </a:solidFill>
                <a:latin typeface="Amasis MT Pro Light" panose="02040304050005020304" pitchFamily="18" charset="0"/>
              </a:rPr>
              <a:t>Heringhaus</a:t>
            </a:r>
            <a:r>
              <a:rPr lang="en-US" sz="2400" b="1" dirty="0">
                <a:solidFill>
                  <a:schemeClr val="tx2"/>
                </a:solidFill>
                <a:latin typeface="Amasis MT Pro Light" panose="02040304050005020304" pitchFamily="18" charset="0"/>
              </a:rPr>
              <a:t>					William Byrne</a:t>
            </a:r>
          </a:p>
          <a:p>
            <a:pPr marL="0" indent="0">
              <a:buNone/>
            </a:pPr>
            <a:r>
              <a:rPr lang="en-US" sz="2400" b="1" dirty="0">
                <a:solidFill>
                  <a:schemeClr val="tx2"/>
                </a:solidFill>
                <a:latin typeface="Amasis MT Pro Light" panose="02040304050005020304" pitchFamily="18" charset="0"/>
              </a:rPr>
              <a:t>Chief Justice Maureen O’Conner			Carol Hargreaves </a:t>
            </a:r>
          </a:p>
          <a:p>
            <a:pPr marL="0" indent="0">
              <a:buNone/>
            </a:pPr>
            <a:r>
              <a:rPr lang="en-US" sz="2400" b="1" dirty="0">
                <a:solidFill>
                  <a:schemeClr val="tx2"/>
                </a:solidFill>
                <a:latin typeface="Amasis MT Pro Light" panose="02040304050005020304" pitchFamily="18" charset="0"/>
              </a:rPr>
              <a:t>Bill </a:t>
            </a:r>
            <a:r>
              <a:rPr lang="en-US" sz="2400" b="1" dirty="0" err="1">
                <a:solidFill>
                  <a:schemeClr val="tx2"/>
                </a:solidFill>
                <a:latin typeface="Amasis MT Pro Light" panose="02040304050005020304" pitchFamily="18" charset="0"/>
              </a:rPr>
              <a:t>Rickrich</a:t>
            </a:r>
            <a:r>
              <a:rPr lang="en-US" sz="2400" b="1" dirty="0">
                <a:solidFill>
                  <a:schemeClr val="tx2"/>
                </a:solidFill>
                <a:latin typeface="Amasis MT Pro Light" panose="02040304050005020304" pitchFamily="18" charset="0"/>
              </a:rPr>
              <a:t>						Beverly Moffett</a:t>
            </a:r>
          </a:p>
          <a:p>
            <a:pPr marL="0" indent="0">
              <a:buNone/>
            </a:pPr>
            <a:r>
              <a:rPr lang="en-US" sz="2400" b="1" dirty="0">
                <a:solidFill>
                  <a:schemeClr val="tx2"/>
                </a:solidFill>
                <a:latin typeface="Amasis MT Pro Light" panose="02040304050005020304" pitchFamily="18" charset="0"/>
              </a:rPr>
              <a:t>David Jump						Doug </a:t>
            </a:r>
            <a:r>
              <a:rPr lang="en-US" sz="2400" b="1" dirty="0" err="1">
                <a:solidFill>
                  <a:schemeClr val="tx2"/>
                </a:solidFill>
                <a:latin typeface="Amasis MT Pro Light" panose="02040304050005020304" pitchFamily="18" charset="0"/>
              </a:rPr>
              <a:t>Sendry</a:t>
            </a:r>
            <a:endParaRPr lang="en-US" sz="2400" b="1" dirty="0">
              <a:solidFill>
                <a:schemeClr val="tx2"/>
              </a:solidFill>
              <a:latin typeface="Amasis MT Pro Light" panose="02040304050005020304" pitchFamily="18" charset="0"/>
            </a:endParaRPr>
          </a:p>
          <a:p>
            <a:pPr marL="0" indent="0">
              <a:buNone/>
            </a:pPr>
            <a:r>
              <a:rPr lang="en-US" sz="2400" b="1" dirty="0">
                <a:solidFill>
                  <a:schemeClr val="tx2"/>
                </a:solidFill>
                <a:latin typeface="Amasis MT Pro Light" panose="02040304050005020304" pitchFamily="18" charset="0"/>
              </a:rPr>
              <a:t>Roseanne </a:t>
            </a:r>
            <a:r>
              <a:rPr lang="en-US" sz="2400" b="1" dirty="0" err="1">
                <a:solidFill>
                  <a:schemeClr val="tx2"/>
                </a:solidFill>
                <a:latin typeface="Amasis MT Pro Light" panose="02040304050005020304" pitchFamily="18" charset="0"/>
              </a:rPr>
              <a:t>Hilow</a:t>
            </a:r>
            <a:r>
              <a:rPr lang="en-US" sz="2400" b="1" dirty="0">
                <a:solidFill>
                  <a:schemeClr val="tx2"/>
                </a:solidFill>
                <a:latin typeface="Amasis MT Pro Light" panose="02040304050005020304" pitchFamily="18" charset="0"/>
              </a:rPr>
              <a:t> 					Dennis Parish</a:t>
            </a:r>
          </a:p>
          <a:p>
            <a:pPr marL="0" indent="0">
              <a:buNone/>
            </a:pPr>
            <a:r>
              <a:rPr lang="en-US" sz="2400" b="1" dirty="0">
                <a:solidFill>
                  <a:schemeClr val="tx2"/>
                </a:solidFill>
                <a:latin typeface="Amasis MT Pro Light" panose="02040304050005020304" pitchFamily="18" charset="0"/>
              </a:rPr>
              <a:t>Mark Huberman					Tom </a:t>
            </a:r>
            <a:r>
              <a:rPr lang="en-US" sz="2400" b="1" dirty="0" err="1">
                <a:solidFill>
                  <a:schemeClr val="tx2"/>
                </a:solidFill>
                <a:latin typeface="Amasis MT Pro Light" panose="02040304050005020304" pitchFamily="18" charset="0"/>
              </a:rPr>
              <a:t>Bamburowski</a:t>
            </a:r>
            <a:r>
              <a:rPr lang="en-US" sz="2400" b="1" dirty="0">
                <a:solidFill>
                  <a:schemeClr val="tx2"/>
                </a:solidFill>
                <a:latin typeface="Amasis MT Pro Light" panose="02040304050005020304" pitchFamily="18" charset="0"/>
              </a:rPr>
              <a:t>	</a:t>
            </a:r>
          </a:p>
          <a:p>
            <a:pPr marL="0" indent="0">
              <a:buNone/>
            </a:pPr>
            <a:r>
              <a:rPr lang="en-US" sz="2400" b="1" dirty="0">
                <a:solidFill>
                  <a:schemeClr val="tx2"/>
                </a:solidFill>
                <a:latin typeface="Amasis MT Pro Light" panose="02040304050005020304" pitchFamily="18" charset="0"/>
              </a:rPr>
              <a:t>Kate Graham						Karen Harvey</a:t>
            </a:r>
          </a:p>
          <a:p>
            <a:pPr marL="0" indent="0">
              <a:buNone/>
            </a:pPr>
            <a:r>
              <a:rPr lang="en-US" sz="2400" b="1" dirty="0">
                <a:solidFill>
                  <a:schemeClr val="tx2"/>
                </a:solidFill>
                <a:latin typeface="Amasis MT Pro Light" panose="02040304050005020304" pitchFamily="18" charset="0"/>
              </a:rPr>
              <a:t>Alan Carter						Bill Melvin</a:t>
            </a:r>
          </a:p>
          <a:p>
            <a:pPr marL="0" indent="0">
              <a:buNone/>
            </a:pPr>
            <a:r>
              <a:rPr lang="en-US" sz="2400" b="1" dirty="0">
                <a:solidFill>
                  <a:schemeClr val="tx2"/>
                </a:solidFill>
                <a:latin typeface="Amasis MT Pro Light" panose="02040304050005020304" pitchFamily="18" charset="0"/>
              </a:rPr>
              <a:t>Carol </a:t>
            </a:r>
            <a:r>
              <a:rPr lang="en-US" sz="2400" b="1" dirty="0" err="1">
                <a:solidFill>
                  <a:schemeClr val="tx2"/>
                </a:solidFill>
                <a:latin typeface="Amasis MT Pro Light" panose="02040304050005020304" pitchFamily="18" charset="0"/>
              </a:rPr>
              <a:t>Dezso</a:t>
            </a:r>
            <a:r>
              <a:rPr lang="en-US" sz="2400" b="1" dirty="0">
                <a:solidFill>
                  <a:schemeClr val="tx2"/>
                </a:solidFill>
                <a:latin typeface="Amasis MT Pro Light" panose="02040304050005020304" pitchFamily="18" charset="0"/>
              </a:rPr>
              <a:t>						Barbara Norton </a:t>
            </a:r>
          </a:p>
          <a:p>
            <a:pPr marL="0" indent="0">
              <a:buNone/>
            </a:pPr>
            <a:r>
              <a:rPr lang="en-US" sz="2400" b="1" dirty="0">
                <a:solidFill>
                  <a:schemeClr val="tx2"/>
                </a:solidFill>
                <a:latin typeface="Amasis MT Pro Light" panose="02040304050005020304" pitchFamily="18" charset="0"/>
              </a:rPr>
              <a:t>Diane Palos						J. Michael </a:t>
            </a:r>
            <a:r>
              <a:rPr lang="en-US" sz="2400" b="1" dirty="0" err="1">
                <a:solidFill>
                  <a:schemeClr val="tx2"/>
                </a:solidFill>
                <a:latin typeface="Amasis MT Pro Light" panose="02040304050005020304" pitchFamily="18" charset="0"/>
              </a:rPr>
              <a:t>Berstein</a:t>
            </a:r>
            <a:endParaRPr lang="en-US" sz="2400" b="1" dirty="0">
              <a:solidFill>
                <a:schemeClr val="tx2"/>
              </a:solidFill>
              <a:latin typeface="Amasis MT Pro Light" panose="02040304050005020304" pitchFamily="18" charset="0"/>
            </a:endParaRPr>
          </a:p>
          <a:p>
            <a:pPr marL="0" indent="0">
              <a:buNone/>
            </a:pPr>
            <a:r>
              <a:rPr lang="en-US" sz="2400" b="1" dirty="0">
                <a:solidFill>
                  <a:schemeClr val="tx2"/>
                </a:solidFill>
                <a:latin typeface="Amasis MT Pro Light" panose="02040304050005020304" pitchFamily="18" charset="0"/>
              </a:rPr>
              <a:t>Beth Root</a:t>
            </a:r>
          </a:p>
          <a:p>
            <a:pPr marL="0" indent="0">
              <a:buNone/>
            </a:pPr>
            <a:endParaRPr lang="en-US" sz="1100" dirty="0">
              <a:solidFill>
                <a:schemeClr val="tx2"/>
              </a:solidFill>
              <a:latin typeface="Amasis MT Pro Light" panose="02040304050005020304" pitchFamily="18" charset="0"/>
            </a:endParaRPr>
          </a:p>
        </p:txBody>
      </p:sp>
    </p:spTree>
    <p:extLst>
      <p:ext uri="{BB962C8B-B14F-4D97-AF65-F5344CB8AC3E}">
        <p14:creationId xmlns:p14="http://schemas.microsoft.com/office/powerpoint/2010/main" val="2719223853"/>
      </p:ext>
    </p:extLst>
  </p:cSld>
  <p:clrMapOvr>
    <a:masterClrMapping/>
  </p:clrMapOvr>
  <p:transition spd="slow" advClick="0" advTm="12000">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pic>
        <p:nvPicPr>
          <p:cNvPr id="3" name="Picture 2">
            <a:extLst>
              <a:ext uri="{FF2B5EF4-FFF2-40B4-BE49-F238E27FC236}">
                <a16:creationId xmlns:a16="http://schemas.microsoft.com/office/drawing/2014/main" id="{0AB9DCB0-4576-207A-FBEC-3329D41F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959"/>
          <a:stretch/>
        </p:blipFill>
        <p:spPr bwMode="auto">
          <a:xfrm>
            <a:off x="287573" y="1235999"/>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EE505D5-2747-10CB-5224-B2DD1FA4A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959"/>
          <a:stretch/>
        </p:blipFill>
        <p:spPr bwMode="auto">
          <a:xfrm>
            <a:off x="4303183" y="677843"/>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7474C6-62CE-BF16-8F61-B228A8509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245" b="21715"/>
          <a:stretch/>
        </p:blipFill>
        <p:spPr bwMode="auto">
          <a:xfrm>
            <a:off x="8318793" y="1326026"/>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3EBF04-4F0D-F968-8884-CADF5BA5A3C3}"/>
              </a:ext>
            </a:extLst>
          </p:cNvPr>
          <p:cNvSpPr txBox="1"/>
          <p:nvPr/>
        </p:nvSpPr>
        <p:spPr>
          <a:xfrm>
            <a:off x="451413" y="4883337"/>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Pam </a:t>
            </a:r>
            <a:r>
              <a:rPr lang="en-US" sz="2800" dirty="0" err="1">
                <a:solidFill>
                  <a:schemeClr val="bg1"/>
                </a:solidFill>
                <a:latin typeface="Congenial Black" panose="02000503040000020004" pitchFamily="2" charset="0"/>
              </a:rPr>
              <a:t>Heringhaus</a:t>
            </a:r>
            <a:endParaRPr lang="en-US" sz="2800" dirty="0">
              <a:solidFill>
                <a:schemeClr val="bg1"/>
              </a:solidFill>
              <a:latin typeface="Congenial Black" panose="02000503040000020004" pitchFamily="2" charset="0"/>
            </a:endParaRPr>
          </a:p>
        </p:txBody>
      </p:sp>
      <p:sp>
        <p:nvSpPr>
          <p:cNvPr id="7" name="TextBox 6">
            <a:extLst>
              <a:ext uri="{FF2B5EF4-FFF2-40B4-BE49-F238E27FC236}">
                <a16:creationId xmlns:a16="http://schemas.microsoft.com/office/drawing/2014/main" id="{6039B8F2-68B9-21EF-F33D-7B1608691CE3}"/>
              </a:ext>
            </a:extLst>
          </p:cNvPr>
          <p:cNvSpPr txBox="1"/>
          <p:nvPr/>
        </p:nvSpPr>
        <p:spPr>
          <a:xfrm>
            <a:off x="4872942" y="4325181"/>
            <a:ext cx="3195923"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Bill </a:t>
            </a:r>
            <a:r>
              <a:rPr lang="en-US" sz="2800" dirty="0" err="1">
                <a:solidFill>
                  <a:schemeClr val="bg1"/>
                </a:solidFill>
                <a:latin typeface="Congenial Black" panose="02000503040000020004" pitchFamily="2" charset="0"/>
              </a:rPr>
              <a:t>Rickrich</a:t>
            </a:r>
            <a:endParaRPr lang="en-US" sz="2800" dirty="0">
              <a:solidFill>
                <a:schemeClr val="bg1"/>
              </a:solidFill>
              <a:latin typeface="Congenial Black" panose="02000503040000020004" pitchFamily="2" charset="0"/>
            </a:endParaRPr>
          </a:p>
        </p:txBody>
      </p:sp>
      <p:sp>
        <p:nvSpPr>
          <p:cNvPr id="8" name="TextBox 7">
            <a:extLst>
              <a:ext uri="{FF2B5EF4-FFF2-40B4-BE49-F238E27FC236}">
                <a16:creationId xmlns:a16="http://schemas.microsoft.com/office/drawing/2014/main" id="{1ABBEDD4-65C6-B55A-A532-25F5064E3DBE}"/>
              </a:ext>
            </a:extLst>
          </p:cNvPr>
          <p:cNvSpPr txBox="1"/>
          <p:nvPr/>
        </p:nvSpPr>
        <p:spPr>
          <a:xfrm>
            <a:off x="8511703" y="4973365"/>
            <a:ext cx="3421795" cy="954107"/>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Chief Justice </a:t>
            </a:r>
          </a:p>
          <a:p>
            <a:r>
              <a:rPr lang="en-US" sz="2800" dirty="0">
                <a:solidFill>
                  <a:schemeClr val="bg1"/>
                </a:solidFill>
                <a:latin typeface="Congenial Black" panose="02000503040000020004" pitchFamily="2" charset="0"/>
              </a:rPr>
              <a:t>Maureen O’Conner</a:t>
            </a: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205680"/>
      </p:ext>
    </p:extLst>
  </p:cSld>
  <p:clrMapOvr>
    <a:masterClrMapping/>
  </p:clrMapOvr>
  <mc:AlternateContent xmlns:mc="http://schemas.openxmlformats.org/markup-compatibility/2006">
    <mc:Choice xmlns:p14="http://schemas.microsoft.com/office/powerpoint/2010/main" Requires="p14">
      <p:transition spd="slow" p14:dur="2500" advClick="0" advTm="12000">
        <p:checker/>
      </p:transition>
    </mc:Choice>
    <mc:Fallback>
      <p:transition spd="slow" advClick="0" advTm="12000">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854596" y="4973365"/>
            <a:ext cx="3421795" cy="523220"/>
          </a:xfrm>
          <a:prstGeom prst="rect">
            <a:avLst/>
          </a:prstGeom>
          <a:noFill/>
        </p:spPr>
        <p:txBody>
          <a:bodyPr wrap="square" rtlCol="0">
            <a:spAutoFit/>
          </a:bodyPr>
          <a:lstStyle/>
          <a:p>
            <a:r>
              <a:rPr lang="en-US" sz="2800">
                <a:solidFill>
                  <a:schemeClr val="bg1"/>
                </a:solidFill>
                <a:latin typeface="Congenial Black" panose="02000503040000020004" pitchFamily="2" charset="0"/>
              </a:rPr>
              <a:t>David Jump</a:t>
            </a:r>
            <a:endParaRPr lang="en-US" sz="2800" dirty="0">
              <a:solidFill>
                <a:schemeClr val="bg1"/>
              </a:solidFill>
              <a:latin typeface="Congenial Black" panose="02000503040000020004" pitchFamily="2" charset="0"/>
            </a:endParaRPr>
          </a:p>
        </p:txBody>
      </p:sp>
      <p:sp>
        <p:nvSpPr>
          <p:cNvPr id="7" name="TextBox 6">
            <a:extLst>
              <a:ext uri="{FF2B5EF4-FFF2-40B4-BE49-F238E27FC236}">
                <a16:creationId xmlns:a16="http://schemas.microsoft.com/office/drawing/2014/main" id="{6039B8F2-68B9-21EF-F33D-7B1608691CE3}"/>
              </a:ext>
            </a:extLst>
          </p:cNvPr>
          <p:cNvSpPr txBox="1"/>
          <p:nvPr/>
        </p:nvSpPr>
        <p:spPr>
          <a:xfrm>
            <a:off x="4572001" y="4360117"/>
            <a:ext cx="351661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Roseanne </a:t>
            </a:r>
            <a:r>
              <a:rPr lang="en-US" sz="2800" dirty="0" err="1">
                <a:solidFill>
                  <a:schemeClr val="bg1"/>
                </a:solidFill>
                <a:latin typeface="Congenial Black" panose="02000503040000020004" pitchFamily="2" charset="0"/>
              </a:rPr>
              <a:t>Hilow</a:t>
            </a:r>
            <a:endParaRPr lang="en-US" sz="2800" dirty="0">
              <a:solidFill>
                <a:schemeClr val="bg1"/>
              </a:solidFill>
              <a:latin typeface="Congenial Black" panose="02000503040000020004" pitchFamily="2" charset="0"/>
            </a:endParaRPr>
          </a:p>
        </p:txBody>
      </p:sp>
      <p:sp>
        <p:nvSpPr>
          <p:cNvPr id="8" name="TextBox 7">
            <a:extLst>
              <a:ext uri="{FF2B5EF4-FFF2-40B4-BE49-F238E27FC236}">
                <a16:creationId xmlns:a16="http://schemas.microsoft.com/office/drawing/2014/main" id="{1ABBEDD4-65C6-B55A-A532-25F5064E3DBE}"/>
              </a:ext>
            </a:extLst>
          </p:cNvPr>
          <p:cNvSpPr txBox="1"/>
          <p:nvPr/>
        </p:nvSpPr>
        <p:spPr>
          <a:xfrm>
            <a:off x="8229601" y="4973365"/>
            <a:ext cx="3703898"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Mark Huberman</a:t>
            </a: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43833983-8529-27E3-7E66-6CF264E0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76"/>
          <a:stretch/>
        </p:blipFill>
        <p:spPr bwMode="auto">
          <a:xfrm>
            <a:off x="415805" y="1199179"/>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F860F18-161D-E38A-24BF-6D27D10F5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976"/>
          <a:stretch/>
        </p:blipFill>
        <p:spPr bwMode="auto">
          <a:xfrm>
            <a:off x="4401041" y="606358"/>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85D9E335-6D26-0B85-2BC7-A1262509A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893"/>
          <a:stretch/>
        </p:blipFill>
        <p:spPr bwMode="auto">
          <a:xfrm>
            <a:off x="8447024" y="1195290"/>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257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fracture"/>
      </p:transition>
    </mc:Choice>
    <mc:Fallback>
      <p:transition spd="slow" advClick="0" advTm="1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854596" y="4973365"/>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Kate Graham</a:t>
            </a:r>
          </a:p>
        </p:txBody>
      </p:sp>
      <p:sp>
        <p:nvSpPr>
          <p:cNvPr id="7" name="TextBox 6">
            <a:extLst>
              <a:ext uri="{FF2B5EF4-FFF2-40B4-BE49-F238E27FC236}">
                <a16:creationId xmlns:a16="http://schemas.microsoft.com/office/drawing/2014/main" id="{6039B8F2-68B9-21EF-F33D-7B1608691CE3}"/>
              </a:ext>
            </a:extLst>
          </p:cNvPr>
          <p:cNvSpPr txBox="1"/>
          <p:nvPr/>
        </p:nvSpPr>
        <p:spPr>
          <a:xfrm>
            <a:off x="4913989" y="4380543"/>
            <a:ext cx="351661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Carol </a:t>
            </a:r>
            <a:r>
              <a:rPr lang="en-US" sz="2800" dirty="0" err="1">
                <a:solidFill>
                  <a:schemeClr val="bg1"/>
                </a:solidFill>
                <a:latin typeface="Congenial Black" panose="02000503040000020004" pitchFamily="2" charset="0"/>
              </a:rPr>
              <a:t>Dezso</a:t>
            </a:r>
            <a:endParaRPr lang="en-US" sz="2800" dirty="0">
              <a:solidFill>
                <a:schemeClr val="bg1"/>
              </a:solidFill>
              <a:latin typeface="Congenial Black" panose="02000503040000020004" pitchFamily="2" charset="0"/>
            </a:endParaRPr>
          </a:p>
        </p:txBody>
      </p:sp>
      <p:sp>
        <p:nvSpPr>
          <p:cNvPr id="8" name="TextBox 7">
            <a:extLst>
              <a:ext uri="{FF2B5EF4-FFF2-40B4-BE49-F238E27FC236}">
                <a16:creationId xmlns:a16="http://schemas.microsoft.com/office/drawing/2014/main" id="{1ABBEDD4-65C6-B55A-A532-25F5064E3DBE}"/>
              </a:ext>
            </a:extLst>
          </p:cNvPr>
          <p:cNvSpPr txBox="1"/>
          <p:nvPr/>
        </p:nvSpPr>
        <p:spPr>
          <a:xfrm>
            <a:off x="8750461" y="4973365"/>
            <a:ext cx="3703898"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Alan Carter</a:t>
            </a: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B283DE7-9C1E-A593-24BE-FE5EA9D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76"/>
          <a:stretch/>
        </p:blipFill>
        <p:spPr bwMode="auto">
          <a:xfrm>
            <a:off x="415805" y="1195290"/>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65EE093-FD4C-E931-B97A-DDF56475B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12" b="16164"/>
          <a:stretch/>
        </p:blipFill>
        <p:spPr bwMode="auto">
          <a:xfrm>
            <a:off x="4423206" y="606358"/>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2601126-8ED4-4FFE-3975-8C1606744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790" b="13104"/>
          <a:stretch/>
        </p:blipFill>
        <p:spPr bwMode="auto">
          <a:xfrm>
            <a:off x="8515412" y="1191401"/>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06408"/>
      </p:ext>
    </p:extLst>
  </p:cSld>
  <p:clrMapOvr>
    <a:masterClrMapping/>
  </p:clrMapOvr>
  <p:transition spd="slow" advClick="0" advTm="12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1008752" y="4972369"/>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Beth Root</a:t>
            </a:r>
          </a:p>
        </p:txBody>
      </p:sp>
      <p:sp>
        <p:nvSpPr>
          <p:cNvPr id="7" name="TextBox 6">
            <a:extLst>
              <a:ext uri="{FF2B5EF4-FFF2-40B4-BE49-F238E27FC236}">
                <a16:creationId xmlns:a16="http://schemas.microsoft.com/office/drawing/2014/main" id="{6039B8F2-68B9-21EF-F33D-7B1608691CE3}"/>
              </a:ext>
            </a:extLst>
          </p:cNvPr>
          <p:cNvSpPr txBox="1"/>
          <p:nvPr/>
        </p:nvSpPr>
        <p:spPr>
          <a:xfrm>
            <a:off x="5186955" y="4471695"/>
            <a:ext cx="351661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Diane Palos</a:t>
            </a:r>
          </a:p>
        </p:txBody>
      </p:sp>
      <p:sp>
        <p:nvSpPr>
          <p:cNvPr id="8" name="TextBox 7">
            <a:extLst>
              <a:ext uri="{FF2B5EF4-FFF2-40B4-BE49-F238E27FC236}">
                <a16:creationId xmlns:a16="http://schemas.microsoft.com/office/drawing/2014/main" id="{1ABBEDD4-65C6-B55A-A532-25F5064E3DBE}"/>
              </a:ext>
            </a:extLst>
          </p:cNvPr>
          <p:cNvSpPr txBox="1"/>
          <p:nvPr/>
        </p:nvSpPr>
        <p:spPr>
          <a:xfrm>
            <a:off x="8643582" y="4972369"/>
            <a:ext cx="3703898"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William Byrne</a:t>
            </a: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4">
            <a:extLst>
              <a:ext uri="{FF2B5EF4-FFF2-40B4-BE49-F238E27FC236}">
                <a16:creationId xmlns:a16="http://schemas.microsoft.com/office/drawing/2014/main" id="{62993F7F-AD75-14AC-09B0-76ADA40F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76"/>
          <a:stretch/>
        </p:blipFill>
        <p:spPr bwMode="auto">
          <a:xfrm>
            <a:off x="404959" y="1198184"/>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432BF92-AFC9-739F-49C8-F837924B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976"/>
          <a:stretch/>
        </p:blipFill>
        <p:spPr bwMode="auto">
          <a:xfrm>
            <a:off x="4602601" y="698956"/>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47174CCE-B6F5-24C1-9EA4-697ECA130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06" b="17888"/>
          <a:stretch/>
        </p:blipFill>
        <p:spPr bwMode="auto">
          <a:xfrm>
            <a:off x="8643582" y="1198184"/>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43923"/>
      </p:ext>
    </p:extLst>
  </p:cSld>
  <p:clrMapOvr>
    <a:masterClrMapping/>
  </p:clrMapOvr>
  <mc:AlternateContent xmlns:mc="http://schemas.openxmlformats.org/markup-compatibility/2006">
    <mc:Choice xmlns:p14="http://schemas.microsoft.com/office/powerpoint/2010/main" Requires="p14">
      <p:transition spd="slow" p14:dur="1250" advClick="0" advTm="12000">
        <p14:flip dir="r"/>
      </p:transition>
    </mc:Choice>
    <mc:Fallback>
      <p:transition spd="slow" advClick="0" advTm="1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440368" y="4994915"/>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Carol Hargreaves</a:t>
            </a:r>
          </a:p>
        </p:txBody>
      </p:sp>
      <p:sp>
        <p:nvSpPr>
          <p:cNvPr id="7" name="TextBox 6">
            <a:extLst>
              <a:ext uri="{FF2B5EF4-FFF2-40B4-BE49-F238E27FC236}">
                <a16:creationId xmlns:a16="http://schemas.microsoft.com/office/drawing/2014/main" id="{6039B8F2-68B9-21EF-F33D-7B1608691CE3}"/>
              </a:ext>
            </a:extLst>
          </p:cNvPr>
          <p:cNvSpPr txBox="1"/>
          <p:nvPr/>
        </p:nvSpPr>
        <p:spPr>
          <a:xfrm>
            <a:off x="4956414" y="4449149"/>
            <a:ext cx="351661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Beverly Moffett</a:t>
            </a:r>
          </a:p>
        </p:txBody>
      </p:sp>
      <p:sp>
        <p:nvSpPr>
          <p:cNvPr id="8" name="TextBox 7">
            <a:extLst>
              <a:ext uri="{FF2B5EF4-FFF2-40B4-BE49-F238E27FC236}">
                <a16:creationId xmlns:a16="http://schemas.microsoft.com/office/drawing/2014/main" id="{1ABBEDD4-65C6-B55A-A532-25F5064E3DBE}"/>
              </a:ext>
            </a:extLst>
          </p:cNvPr>
          <p:cNvSpPr txBox="1"/>
          <p:nvPr/>
        </p:nvSpPr>
        <p:spPr>
          <a:xfrm>
            <a:off x="8643582" y="4972369"/>
            <a:ext cx="3703898"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Doug </a:t>
            </a:r>
            <a:r>
              <a:rPr lang="en-US" sz="2800" dirty="0" err="1">
                <a:solidFill>
                  <a:schemeClr val="bg1"/>
                </a:solidFill>
                <a:latin typeface="Congenial Black" panose="02000503040000020004" pitchFamily="2" charset="0"/>
              </a:rPr>
              <a:t>Sendry</a:t>
            </a:r>
            <a:endParaRPr lang="en-US" sz="2800" dirty="0">
              <a:solidFill>
                <a:schemeClr val="bg1"/>
              </a:solidFill>
              <a:latin typeface="Congenial Black" panose="02000503040000020004" pitchFamily="2" charset="0"/>
            </a:endParaRP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4EE1DAA-E6D6-7E10-128F-3F70313FC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76"/>
          <a:stretch/>
        </p:blipFill>
        <p:spPr bwMode="auto">
          <a:xfrm>
            <a:off x="389799" y="1220730"/>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1F3FD57-32E6-C4B8-8B77-A0037B6E5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976"/>
          <a:stretch/>
        </p:blipFill>
        <p:spPr bwMode="auto">
          <a:xfrm>
            <a:off x="4649029" y="698956"/>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1EA663B-7A14-BBCC-DB1E-DE4145DAF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893"/>
          <a:stretch/>
        </p:blipFill>
        <p:spPr bwMode="auto">
          <a:xfrm>
            <a:off x="8559718" y="1194295"/>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31118"/>
      </p:ext>
    </p:extLst>
  </p:cSld>
  <p:clrMapOvr>
    <a:masterClrMapping/>
  </p:clrMapOvr>
  <mc:AlternateContent xmlns:mc="http://schemas.openxmlformats.org/markup-compatibility/2006">
    <mc:Choice xmlns:p14="http://schemas.microsoft.com/office/powerpoint/2010/main" Requires="p14">
      <p:transition spd="slow" p14:dur="1600" advClick="0" advTm="12000">
        <p:blinds dir="vert"/>
      </p:transition>
    </mc:Choice>
    <mc:Fallback>
      <p:transition spd="slow" advClick="0" advTm="12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707701" y="4994915"/>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Karen Harvey</a:t>
            </a:r>
          </a:p>
        </p:txBody>
      </p:sp>
      <p:sp>
        <p:nvSpPr>
          <p:cNvPr id="7" name="TextBox 6">
            <a:extLst>
              <a:ext uri="{FF2B5EF4-FFF2-40B4-BE49-F238E27FC236}">
                <a16:creationId xmlns:a16="http://schemas.microsoft.com/office/drawing/2014/main" id="{6039B8F2-68B9-21EF-F33D-7B1608691CE3}"/>
              </a:ext>
            </a:extLst>
          </p:cNvPr>
          <p:cNvSpPr txBox="1"/>
          <p:nvPr/>
        </p:nvSpPr>
        <p:spPr>
          <a:xfrm>
            <a:off x="5095310" y="4471695"/>
            <a:ext cx="351661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Dennis Parish</a:t>
            </a:r>
          </a:p>
        </p:txBody>
      </p:sp>
      <p:sp>
        <p:nvSpPr>
          <p:cNvPr id="8" name="TextBox 7">
            <a:extLst>
              <a:ext uri="{FF2B5EF4-FFF2-40B4-BE49-F238E27FC236}">
                <a16:creationId xmlns:a16="http://schemas.microsoft.com/office/drawing/2014/main" id="{1ABBEDD4-65C6-B55A-A532-25F5064E3DBE}"/>
              </a:ext>
            </a:extLst>
          </p:cNvPr>
          <p:cNvSpPr txBox="1"/>
          <p:nvPr/>
        </p:nvSpPr>
        <p:spPr>
          <a:xfrm>
            <a:off x="7812911" y="4972369"/>
            <a:ext cx="4849793"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Thomas </a:t>
            </a:r>
            <a:r>
              <a:rPr lang="en-US" sz="2800" dirty="0" err="1">
                <a:solidFill>
                  <a:schemeClr val="bg1"/>
                </a:solidFill>
                <a:latin typeface="Congenial Black" panose="02000503040000020004" pitchFamily="2" charset="0"/>
              </a:rPr>
              <a:t>Bamburowski</a:t>
            </a:r>
            <a:endParaRPr lang="en-US" sz="2800" dirty="0">
              <a:solidFill>
                <a:schemeClr val="bg1"/>
              </a:solidFill>
              <a:latin typeface="Congenial Black" panose="02000503040000020004" pitchFamily="2" charset="0"/>
            </a:endParaRP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6">
            <a:extLst>
              <a:ext uri="{FF2B5EF4-FFF2-40B4-BE49-F238E27FC236}">
                <a16:creationId xmlns:a16="http://schemas.microsoft.com/office/drawing/2014/main" id="{DB46BED1-75C5-2EE9-A5E5-5059FDB5D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341" b="7635"/>
          <a:stretch/>
        </p:blipFill>
        <p:spPr bwMode="auto">
          <a:xfrm>
            <a:off x="353682" y="1220730"/>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40C99A7-CF36-B3A2-D2CF-FE1C83406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976"/>
          <a:stretch/>
        </p:blipFill>
        <p:spPr bwMode="auto">
          <a:xfrm>
            <a:off x="4576140" y="674964"/>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978ED2F-DDA9-C6E8-39F6-61E746A7B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893"/>
          <a:stretch/>
        </p:blipFill>
        <p:spPr bwMode="auto">
          <a:xfrm>
            <a:off x="8509147" y="1180882"/>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11478"/>
      </p:ext>
    </p:extLst>
  </p:cSld>
  <p:clrMapOvr>
    <a:masterClrMapping/>
  </p:clrMapOvr>
  <mc:AlternateContent xmlns:mc="http://schemas.openxmlformats.org/markup-compatibility/2006">
    <mc:Choice xmlns:p14="http://schemas.microsoft.com/office/powerpoint/2010/main" Requires="p14">
      <p:transition spd="slow" p14:dur="1400" advClick="0" advTm="12000">
        <p14:doors dir="vert"/>
      </p:transition>
    </mc:Choice>
    <mc:Fallback>
      <p:transition spd="slow" advClick="0" advTm="1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5">
                <a:lumMod val="40000"/>
                <a:lumOff val="60000"/>
              </a:schemeClr>
            </a:gs>
            <a:gs pos="38000">
              <a:schemeClr val="accent5">
                <a:lumMod val="60000"/>
                <a:lumOff val="4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3A3F-8D82-02A9-7F43-51A3D7A0C9B0}"/>
              </a:ext>
            </a:extLst>
          </p:cNvPr>
          <p:cNvSpPr>
            <a:spLocks noGrp="1"/>
          </p:cNvSpPr>
          <p:nvPr>
            <p:ph type="title"/>
          </p:nvPr>
        </p:nvSpPr>
        <p:spPr>
          <a:xfrm>
            <a:off x="0" y="-677333"/>
            <a:ext cx="11353800" cy="2368021"/>
          </a:xfrm>
        </p:spPr>
        <p:txBody>
          <a:bodyPr/>
          <a:lstStyle/>
          <a:p>
            <a:r>
              <a:rPr lang="en-US" dirty="0">
                <a:solidFill>
                  <a:schemeClr val="bg1"/>
                </a:solidFill>
                <a:latin typeface="Congenial Black" panose="02000503040000020004" pitchFamily="2" charset="0"/>
              </a:rPr>
              <a:t>Life Members</a:t>
            </a:r>
          </a:p>
        </p:txBody>
      </p:sp>
      <p:sp>
        <p:nvSpPr>
          <p:cNvPr id="6" name="TextBox 5">
            <a:extLst>
              <a:ext uri="{FF2B5EF4-FFF2-40B4-BE49-F238E27FC236}">
                <a16:creationId xmlns:a16="http://schemas.microsoft.com/office/drawing/2014/main" id="{313EBF04-4F0D-F968-8884-CADF5BA5A3C3}"/>
              </a:ext>
            </a:extLst>
          </p:cNvPr>
          <p:cNvSpPr txBox="1"/>
          <p:nvPr/>
        </p:nvSpPr>
        <p:spPr>
          <a:xfrm>
            <a:off x="570548" y="4994915"/>
            <a:ext cx="3421795"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Barbara Norton</a:t>
            </a:r>
          </a:p>
        </p:txBody>
      </p:sp>
      <p:sp>
        <p:nvSpPr>
          <p:cNvPr id="7" name="TextBox 6">
            <a:extLst>
              <a:ext uri="{FF2B5EF4-FFF2-40B4-BE49-F238E27FC236}">
                <a16:creationId xmlns:a16="http://schemas.microsoft.com/office/drawing/2014/main" id="{6039B8F2-68B9-21EF-F33D-7B1608691CE3}"/>
              </a:ext>
            </a:extLst>
          </p:cNvPr>
          <p:cNvSpPr txBox="1"/>
          <p:nvPr/>
        </p:nvSpPr>
        <p:spPr>
          <a:xfrm>
            <a:off x="4379089" y="4449149"/>
            <a:ext cx="3958298" cy="523220"/>
          </a:xfrm>
          <a:prstGeom prst="rect">
            <a:avLst/>
          </a:prstGeom>
          <a:noFill/>
        </p:spPr>
        <p:txBody>
          <a:bodyPr wrap="square" rtlCol="0">
            <a:spAutoFit/>
          </a:bodyPr>
          <a:lstStyle/>
          <a:p>
            <a:r>
              <a:rPr lang="en-US" sz="2800" dirty="0">
                <a:solidFill>
                  <a:schemeClr val="bg1"/>
                </a:solidFill>
                <a:latin typeface="Congenial Black" panose="02000503040000020004" pitchFamily="2" charset="0"/>
              </a:rPr>
              <a:t>J. Michael Bernstein</a:t>
            </a:r>
          </a:p>
        </p:txBody>
      </p:sp>
      <p:sp>
        <p:nvSpPr>
          <p:cNvPr id="8" name="TextBox 7">
            <a:extLst>
              <a:ext uri="{FF2B5EF4-FFF2-40B4-BE49-F238E27FC236}">
                <a16:creationId xmlns:a16="http://schemas.microsoft.com/office/drawing/2014/main" id="{1ABBEDD4-65C6-B55A-A532-25F5064E3DBE}"/>
              </a:ext>
            </a:extLst>
          </p:cNvPr>
          <p:cNvSpPr txBox="1"/>
          <p:nvPr/>
        </p:nvSpPr>
        <p:spPr>
          <a:xfrm>
            <a:off x="8509146" y="4972369"/>
            <a:ext cx="4849793" cy="523220"/>
          </a:xfrm>
          <a:prstGeom prst="rect">
            <a:avLst/>
          </a:prstGeom>
          <a:noFill/>
        </p:spPr>
        <p:txBody>
          <a:bodyPr wrap="square" rtlCol="0">
            <a:spAutoFit/>
          </a:bodyPr>
          <a:lstStyle/>
          <a:p>
            <a:r>
              <a:rPr lang="en-US" dirty="0">
                <a:solidFill>
                  <a:schemeClr val="bg1"/>
                </a:solidFill>
                <a:latin typeface="Congenial Black" panose="02000503040000020004" pitchFamily="2" charset="0"/>
              </a:rPr>
              <a:t>         </a:t>
            </a:r>
            <a:r>
              <a:rPr lang="en-US" sz="2800" dirty="0">
                <a:solidFill>
                  <a:schemeClr val="bg1"/>
                </a:solidFill>
                <a:latin typeface="Congenial Black" panose="02000503040000020004" pitchFamily="2" charset="0"/>
              </a:rPr>
              <a:t>William Melvin</a:t>
            </a:r>
          </a:p>
        </p:txBody>
      </p:sp>
      <p:cxnSp>
        <p:nvCxnSpPr>
          <p:cNvPr id="16" name="Straight Connector 15">
            <a:extLst>
              <a:ext uri="{FF2B5EF4-FFF2-40B4-BE49-F238E27FC236}">
                <a16:creationId xmlns:a16="http://schemas.microsoft.com/office/drawing/2014/main" id="{0FBFDDB2-A794-A6B9-9D0D-D513FF486FD2}"/>
              </a:ext>
            </a:extLst>
          </p:cNvPr>
          <p:cNvCxnSpPr>
            <a:cxnSpLocks/>
          </p:cNvCxnSpPr>
          <p:nvPr/>
        </p:nvCxnSpPr>
        <p:spPr>
          <a:xfrm>
            <a:off x="0" y="821803"/>
            <a:ext cx="3812461"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4">
            <a:extLst>
              <a:ext uri="{FF2B5EF4-FFF2-40B4-BE49-F238E27FC236}">
                <a16:creationId xmlns:a16="http://schemas.microsoft.com/office/drawing/2014/main" id="{B4945BB4-2E66-9AAC-35A9-F76D2AAC9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76"/>
          <a:stretch/>
        </p:blipFill>
        <p:spPr bwMode="auto">
          <a:xfrm>
            <a:off x="353683" y="1220730"/>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270FBCD5-677E-F62D-A864-5CDB66241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94" b="15282"/>
          <a:stretch/>
        </p:blipFill>
        <p:spPr bwMode="auto">
          <a:xfrm>
            <a:off x="4473748" y="697510"/>
            <a:ext cx="3329171" cy="3774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1DBB88A-4BD8-57CE-2C30-32A93E947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893"/>
          <a:stretch/>
        </p:blipFill>
        <p:spPr bwMode="auto">
          <a:xfrm>
            <a:off x="8509146" y="1216841"/>
            <a:ext cx="3329171" cy="37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33920"/>
      </p:ext>
    </p:extLst>
  </p:cSld>
  <p:clrMapOvr>
    <a:masterClrMapping/>
  </p:clrMapOvr>
  <p:transition spd="slow" advClick="0" advTm="1200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F6368-0E2E-E831-8E83-26B074C41759}"/>
              </a:ext>
            </a:extLst>
          </p:cNvPr>
          <p:cNvSpPr>
            <a:spLocks noGrp="1"/>
          </p:cNvSpPr>
          <p:nvPr>
            <p:ph type="title"/>
          </p:nvPr>
        </p:nvSpPr>
        <p:spPr>
          <a:xfrm>
            <a:off x="4285311" y="127322"/>
            <a:ext cx="7534156" cy="1355986"/>
          </a:xfrm>
        </p:spPr>
        <p:txBody>
          <a:bodyPr anchor="b">
            <a:normAutofit/>
          </a:bodyPr>
          <a:lstStyle/>
          <a:p>
            <a:r>
              <a:rPr lang="en-US" sz="2200" b="0" i="0" dirty="0">
                <a:effectLst/>
                <a:highlight>
                  <a:srgbClr val="FFFFFF"/>
                </a:highlight>
                <a:latin typeface="Congenial Black" panose="02000503040000020004" pitchFamily="2" charset="0"/>
              </a:rPr>
              <a:t>The Board of Trustees have bestowed Honorary Memberships upon non-members in recognition of their extraordinary contributions to the role of Magistrates in the State of Ohio</a:t>
            </a:r>
            <a:endParaRPr lang="en-US" sz="2200" dirty="0">
              <a:latin typeface="Congenial Black" panose="02000503040000020004" pitchFamily="2" charset="0"/>
            </a:endParaRPr>
          </a:p>
        </p:txBody>
      </p:sp>
      <p:pic>
        <p:nvPicPr>
          <p:cNvPr id="6" name="Picture 5">
            <a:extLst>
              <a:ext uri="{FF2B5EF4-FFF2-40B4-BE49-F238E27FC236}">
                <a16:creationId xmlns:a16="http://schemas.microsoft.com/office/drawing/2014/main" id="{6E728A26-B39F-F9DA-0E31-FEF42DF07BDF}"/>
              </a:ext>
            </a:extLst>
          </p:cNvPr>
          <p:cNvPicPr>
            <a:picLocks noChangeAspect="1"/>
          </p:cNvPicPr>
          <p:nvPr/>
        </p:nvPicPr>
        <p:blipFill>
          <a:blip r:embed="rId2"/>
          <a:srcRect l="33527" r="25627" b="-1"/>
          <a:stretch/>
        </p:blipFill>
        <p:spPr>
          <a:xfrm>
            <a:off x="0"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F1DBC38C-D98C-A8C0-AFEC-9BBDA57C76D4}"/>
              </a:ext>
            </a:extLst>
          </p:cNvPr>
          <p:cNvGraphicFramePr>
            <a:graphicFrameLocks noGrp="1"/>
          </p:cNvGraphicFramePr>
          <p:nvPr>
            <p:ph idx="1"/>
            <p:extLst>
              <p:ext uri="{D42A27DB-BD31-4B8C-83A1-F6EECF244321}">
                <p14:modId xmlns:p14="http://schemas.microsoft.com/office/powerpoint/2010/main" val="3488193303"/>
              </p:ext>
            </p:extLst>
          </p:nvPr>
        </p:nvGraphicFramePr>
        <p:xfrm>
          <a:off x="4285312" y="1483308"/>
          <a:ext cx="7815488" cy="524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9471978-06D8-F214-B78A-F092E6E51193}"/>
              </a:ext>
            </a:extLst>
          </p:cNvPr>
          <p:cNvSpPr txBox="1"/>
          <p:nvPr/>
        </p:nvSpPr>
        <p:spPr>
          <a:xfrm rot="19916321">
            <a:off x="282297" y="1979147"/>
            <a:ext cx="4508027" cy="1938992"/>
          </a:xfrm>
          <a:prstGeom prst="rect">
            <a:avLst/>
          </a:prstGeom>
          <a:noFill/>
        </p:spPr>
        <p:txBody>
          <a:bodyPr wrap="square" rtlCol="0">
            <a:spAutoFit/>
          </a:bodyPr>
          <a:lstStyle/>
          <a:p>
            <a:r>
              <a:rPr lang="en-US" sz="6000" b="1" dirty="0">
                <a:solidFill>
                  <a:schemeClr val="bg1"/>
                </a:solidFill>
                <a:latin typeface="Congenial Black" panose="02000503040000020004" pitchFamily="2" charset="0"/>
              </a:rPr>
              <a:t>Honorary Members</a:t>
            </a:r>
          </a:p>
        </p:txBody>
      </p:sp>
      <p:cxnSp>
        <p:nvCxnSpPr>
          <p:cNvPr id="12" name="Straight Connector 11">
            <a:extLst>
              <a:ext uri="{FF2B5EF4-FFF2-40B4-BE49-F238E27FC236}">
                <a16:creationId xmlns:a16="http://schemas.microsoft.com/office/drawing/2014/main" id="{B981C1A6-3E14-BEC5-FBA2-1000DC78EC0B}"/>
              </a:ext>
            </a:extLst>
          </p:cNvPr>
          <p:cNvCxnSpPr>
            <a:cxnSpLocks/>
          </p:cNvCxnSpPr>
          <p:nvPr/>
        </p:nvCxnSpPr>
        <p:spPr>
          <a:xfrm>
            <a:off x="7845778" y="1483308"/>
            <a:ext cx="0" cy="524737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6764"/>
      </p:ext>
    </p:extLst>
  </p:cSld>
  <p:clrMapOvr>
    <a:masterClrMapping/>
  </p:clrMapOvr>
  <mc:AlternateContent xmlns:mc="http://schemas.openxmlformats.org/markup-compatibility/2006">
    <mc:Choice xmlns:p14="http://schemas.microsoft.com/office/powerpoint/2010/main" Requires="p14">
      <p:transition spd="slow" p14:dur="800" advClick="0" advTm="12000">
        <p14:flythrough/>
      </p:transition>
    </mc:Choice>
    <mc:Fallback>
      <p:transition spd="slow"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0A7916-9FCF-5805-F753-C26B7A71A487}"/>
              </a:ext>
            </a:extLst>
          </p:cNvPr>
          <p:cNvSpPr>
            <a:spLocks noGrp="1"/>
          </p:cNvSpPr>
          <p:nvPr>
            <p:ph type="title"/>
          </p:nvPr>
        </p:nvSpPr>
        <p:spPr>
          <a:xfrm>
            <a:off x="644056" y="348865"/>
            <a:ext cx="11073811" cy="1576446"/>
          </a:xfrm>
        </p:spPr>
        <p:txBody>
          <a:bodyPr anchor="ctr">
            <a:normAutofit fontScale="90000"/>
          </a:bodyPr>
          <a:lstStyle/>
          <a:p>
            <a:pPr marL="228600" indent="-228600" algn="ctr">
              <a:spcBef>
                <a:spcPts val="1000"/>
              </a:spcBef>
              <a:defRPr/>
            </a:pPr>
            <a:br>
              <a:rPr kumimoji="0" lang="en-US" b="1" i="0" u="none" strike="noStrike" kern="1200" cap="none" spc="0" normalizeH="0" baseline="0" noProof="0" dirty="0">
                <a:ln>
                  <a:noFill/>
                </a:ln>
                <a:solidFill>
                  <a:srgbClr val="FFFFFF"/>
                </a:solidFill>
                <a:effectLst/>
                <a:uLnTx/>
                <a:uFillTx/>
                <a:latin typeface="Aptos" panose="02110004020202020204"/>
                <a:ea typeface="+mn-ea"/>
                <a:cs typeface="+mn-cs"/>
              </a:rPr>
            </a:br>
            <a:r>
              <a:rPr kumimoji="0" lang="en-US" b="1" i="0" u="sng" strike="noStrike" kern="1200" cap="none" spc="0" normalizeH="0" baseline="0" noProof="0" dirty="0">
                <a:ln>
                  <a:noFill/>
                </a:ln>
                <a:solidFill>
                  <a:srgbClr val="FFFFFF"/>
                </a:solidFill>
                <a:effectLst/>
                <a:uLnTx/>
                <a:uFillTx/>
                <a:latin typeface="Aptos" panose="02110004020202020204"/>
                <a:ea typeface="+mn-ea"/>
                <a:cs typeface="+mn-cs"/>
              </a:rPr>
              <a:t>Welcome to the 2024 Fall Conference</a:t>
            </a:r>
            <a:br>
              <a:rPr kumimoji="0" lang="en-US" b="0" i="0" u="none" strike="noStrike" kern="1200" cap="none" spc="0" normalizeH="0" baseline="0" noProof="0" dirty="0">
                <a:ln>
                  <a:noFill/>
                </a:ln>
                <a:solidFill>
                  <a:srgbClr val="FFFFFF"/>
                </a:solidFill>
                <a:effectLst/>
                <a:uLnTx/>
                <a:uFillTx/>
                <a:latin typeface="Aptos" panose="02110004020202020204"/>
                <a:ea typeface="+mn-ea"/>
                <a:cs typeface="+mn-cs"/>
              </a:rPr>
            </a:br>
            <a:br>
              <a:rPr kumimoji="0" lang="en-US" sz="2500" b="0" i="0" u="sng" strike="noStrike" kern="1200" cap="none" spc="0" normalizeH="0" baseline="0" noProof="0" dirty="0">
                <a:ln>
                  <a:noFill/>
                </a:ln>
                <a:solidFill>
                  <a:srgbClr val="FFFFFF"/>
                </a:solidFill>
                <a:effectLst/>
                <a:uLnTx/>
                <a:uFillTx/>
                <a:latin typeface="Aptos" panose="02110004020202020204"/>
                <a:ea typeface="+mn-ea"/>
                <a:cs typeface="+mn-cs"/>
              </a:rPr>
            </a:br>
            <a:r>
              <a:rPr lang="en-US" sz="2700" b="1" dirty="0">
                <a:solidFill>
                  <a:srgbClr val="FFFFFF"/>
                </a:solidFill>
              </a:rPr>
              <a:t>2024 marks the 35</a:t>
            </a:r>
            <a:r>
              <a:rPr lang="en-US" sz="2700" b="1" baseline="30000" dirty="0">
                <a:solidFill>
                  <a:srgbClr val="FFFFFF"/>
                </a:solidFill>
              </a:rPr>
              <a:t>th</a:t>
            </a:r>
            <a:r>
              <a:rPr lang="en-US" sz="2700" b="1" dirty="0">
                <a:solidFill>
                  <a:srgbClr val="FFFFFF"/>
                </a:solidFill>
              </a:rPr>
              <a:t> Anniversary of The Ohio Association of Magistrates</a:t>
            </a:r>
            <a:br>
              <a:rPr lang="en-US" sz="2500" dirty="0">
                <a:solidFill>
                  <a:srgbClr val="FFFFFF"/>
                </a:solidFill>
              </a:rPr>
            </a:br>
            <a:endParaRPr lang="en-US" sz="2500" dirty="0">
              <a:solidFill>
                <a:srgbClr val="FFFFFF"/>
              </a:solidFill>
            </a:endParaRPr>
          </a:p>
        </p:txBody>
      </p:sp>
      <p:graphicFrame>
        <p:nvGraphicFramePr>
          <p:cNvPr id="5" name="Content Placeholder 2">
            <a:extLst>
              <a:ext uri="{FF2B5EF4-FFF2-40B4-BE49-F238E27FC236}">
                <a16:creationId xmlns:a16="http://schemas.microsoft.com/office/drawing/2014/main" id="{F8475E86-D09C-677B-7B4A-8EE35FA57120}"/>
              </a:ext>
            </a:extLst>
          </p:cNvPr>
          <p:cNvGraphicFramePr>
            <a:graphicFrameLocks noGrp="1"/>
          </p:cNvGraphicFramePr>
          <p:nvPr>
            <p:ph idx="1"/>
            <p:extLst>
              <p:ext uri="{D42A27DB-BD31-4B8C-83A1-F6EECF244321}">
                <p14:modId xmlns:p14="http://schemas.microsoft.com/office/powerpoint/2010/main" val="3628104786"/>
              </p:ext>
            </p:extLst>
          </p:nvPr>
        </p:nvGraphicFramePr>
        <p:xfrm>
          <a:off x="338668" y="2273575"/>
          <a:ext cx="11492088" cy="431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666657"/>
      </p:ext>
    </p:extLst>
  </p:cSld>
  <p:clrMapOvr>
    <a:masterClrMapping/>
  </p:clrMapOvr>
  <p:transition spd="slow" advClick="0" advTm="1200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43" name="Group 14342">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4344" name="Rectangle 14343">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Rectangle 14345">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F33CF54-E1F5-857A-5A82-AAFBFCCCDE33}"/>
              </a:ext>
            </a:extLst>
          </p:cNvPr>
          <p:cNvSpPr>
            <a:spLocks noGrp="1"/>
          </p:cNvSpPr>
          <p:nvPr>
            <p:ph type="title"/>
          </p:nvPr>
        </p:nvSpPr>
        <p:spPr>
          <a:xfrm>
            <a:off x="158044" y="5609902"/>
            <a:ext cx="7604182" cy="913975"/>
          </a:xfrm>
        </p:spPr>
        <p:txBody>
          <a:bodyPr vert="horz" lIns="91440" tIns="45720" rIns="91440" bIns="45720" rtlCol="0" anchor="ctr">
            <a:normAutofit/>
          </a:bodyPr>
          <a:lstStyle/>
          <a:p>
            <a:r>
              <a:rPr lang="en-US" sz="3200" dirty="0">
                <a:solidFill>
                  <a:srgbClr val="FFFFFF"/>
                </a:solidFill>
                <a:latin typeface="Rockwell Extra Bold" panose="02060903040505020403" pitchFamily="18" charset="0"/>
              </a:rPr>
              <a:t>2019 OAM BOARD</a:t>
            </a:r>
          </a:p>
        </p:txBody>
      </p:sp>
      <p:pic>
        <p:nvPicPr>
          <p:cNvPr id="14338" name="Picture 2">
            <a:extLst>
              <a:ext uri="{FF2B5EF4-FFF2-40B4-BE49-F238E27FC236}">
                <a16:creationId xmlns:a16="http://schemas.microsoft.com/office/drawing/2014/main" id="{38D8F7DE-0DA5-0994-2D1D-88723D4D7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4343"/>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39141"/>
      </p:ext>
    </p:extLst>
  </p:cSld>
  <p:clrMapOvr>
    <a:masterClrMapping/>
  </p:clrMapOvr>
  <mc:AlternateContent xmlns:mc="http://schemas.openxmlformats.org/markup-compatibility/2006">
    <mc:Choice xmlns:p14="http://schemas.microsoft.com/office/powerpoint/2010/main" Requires="p14">
      <p:transition spd="slow" p14:dur="1500" advClick="0" advTm="12000">
        <p:split orient="vert"/>
      </p:transition>
    </mc:Choice>
    <mc:Fallback>
      <p:transition spd="slow" advClick="0" advTm="12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blue and white lights&#10;&#10;Description automatically generated">
            <a:extLst>
              <a:ext uri="{FF2B5EF4-FFF2-40B4-BE49-F238E27FC236}">
                <a16:creationId xmlns:a16="http://schemas.microsoft.com/office/drawing/2014/main" id="{6646D1F0-D37D-0B9B-93FE-DCD28F1B0672}"/>
              </a:ext>
            </a:extLst>
          </p:cNvPr>
          <p:cNvPicPr>
            <a:picLocks noChangeAspect="1"/>
          </p:cNvPicPr>
          <p:nvPr/>
        </p:nvPicPr>
        <p:blipFill>
          <a:blip r:embed="rId2"/>
          <a:srcRect r="9091" b="23391"/>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1B7725-356C-1850-939C-C8253AE3E9A7}"/>
              </a:ext>
            </a:extLst>
          </p:cNvPr>
          <p:cNvSpPr>
            <a:spLocks noGrp="1"/>
          </p:cNvSpPr>
          <p:nvPr>
            <p:ph type="title"/>
          </p:nvPr>
        </p:nvSpPr>
        <p:spPr>
          <a:xfrm>
            <a:off x="838200" y="365125"/>
            <a:ext cx="10515600" cy="1325563"/>
          </a:xfrm>
        </p:spPr>
        <p:txBody>
          <a:bodyPr>
            <a:normAutofit/>
          </a:bodyPr>
          <a:lstStyle/>
          <a:p>
            <a:pPr algn="ctr"/>
            <a:r>
              <a:rPr lang="en-US" sz="2800" dirty="0">
                <a:latin typeface="Rockwell Extra Bold" panose="02060903040505020403" pitchFamily="18" charset="0"/>
              </a:rPr>
              <a:t>PRESIDENT’S AWARD RECIPIENTS</a:t>
            </a:r>
            <a:br>
              <a:rPr lang="en-US" sz="2800" dirty="0"/>
            </a:br>
            <a:r>
              <a:rPr lang="en-US" sz="2800" b="0" i="0" dirty="0">
                <a:effectLst/>
                <a:latin typeface="Aptos" panose="020B0004020202020204" pitchFamily="34" charset="0"/>
              </a:rPr>
              <a:t>For Magistrates who provide outstanding contributions to the OAM</a:t>
            </a:r>
            <a:endParaRPr lang="en-US" sz="2800" dirty="0">
              <a:latin typeface="Aptos" panose="020B0004020202020204" pitchFamily="34" charset="0"/>
            </a:endParaRPr>
          </a:p>
        </p:txBody>
      </p:sp>
      <p:graphicFrame>
        <p:nvGraphicFramePr>
          <p:cNvPr id="16" name="Content Placeholder 2">
            <a:extLst>
              <a:ext uri="{FF2B5EF4-FFF2-40B4-BE49-F238E27FC236}">
                <a16:creationId xmlns:a16="http://schemas.microsoft.com/office/drawing/2014/main" id="{272ADDB8-E1D9-B0FB-1752-3CBB3915703B}"/>
              </a:ext>
            </a:extLst>
          </p:cNvPr>
          <p:cNvGraphicFramePr>
            <a:graphicFrameLocks noGrp="1"/>
          </p:cNvGraphicFramePr>
          <p:nvPr>
            <p:ph idx="1"/>
            <p:extLst>
              <p:ext uri="{D42A27DB-BD31-4B8C-83A1-F6EECF244321}">
                <p14:modId xmlns:p14="http://schemas.microsoft.com/office/powerpoint/2010/main" val="41917579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543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2000">
        <p15:prstTrans prst="peelOff"/>
      </p:transition>
    </mc:Choice>
    <mc:Fallback>
      <p:transition spd="slow" advClick="0" advTm="1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AF104-9761-FC34-13F2-BD928EA2E76E}"/>
              </a:ext>
            </a:extLst>
          </p:cNvPr>
          <p:cNvSpPr>
            <a:spLocks noGrp="1"/>
          </p:cNvSpPr>
          <p:nvPr>
            <p:ph type="title"/>
          </p:nvPr>
        </p:nvSpPr>
        <p:spPr>
          <a:xfrm>
            <a:off x="-158044" y="1153572"/>
            <a:ext cx="4045278" cy="4461163"/>
          </a:xfrm>
        </p:spPr>
        <p:txBody>
          <a:bodyPr>
            <a:normAutofit/>
          </a:bodyPr>
          <a:lstStyle/>
          <a:p>
            <a:pPr algn="ctr"/>
            <a:r>
              <a:rPr lang="en-US" sz="4100" b="1" dirty="0">
                <a:solidFill>
                  <a:srgbClr val="FFFFFF"/>
                </a:solidFill>
              </a:rPr>
              <a:t>COMMUNITY OUTREACH</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E3F2D082-08F0-02DA-2800-83668C5A3823}"/>
              </a:ext>
            </a:extLst>
          </p:cNvPr>
          <p:cNvSpPr>
            <a:spLocks noGrp="1"/>
          </p:cNvSpPr>
          <p:nvPr>
            <p:ph idx="1"/>
          </p:nvPr>
        </p:nvSpPr>
        <p:spPr>
          <a:xfrm>
            <a:off x="4447308" y="591344"/>
            <a:ext cx="6906491" cy="5585619"/>
          </a:xfrm>
        </p:spPr>
        <p:txBody>
          <a:bodyPr anchor="ctr">
            <a:normAutofit/>
          </a:bodyPr>
          <a:lstStyle/>
          <a:p>
            <a:r>
              <a:rPr lang="en-US" dirty="0"/>
              <a:t>The introduction of the OAM Community Outreach Program was implemented at the 2010 Spring and Fall Conferences. The OAM offers  members an opportunity to participate in a volunteer service project at our conferences. </a:t>
            </a:r>
          </a:p>
          <a:p>
            <a:r>
              <a:rPr lang="en-US" dirty="0"/>
              <a:t>The OAM is proud to include community outreach opportunities at our conferences as a way for the OAM to give back to our host communities and for our members to make a meaningful contribution to society outside the courtroom. </a:t>
            </a:r>
          </a:p>
        </p:txBody>
      </p:sp>
    </p:spTree>
    <p:extLst>
      <p:ext uri="{BB962C8B-B14F-4D97-AF65-F5344CB8AC3E}">
        <p14:creationId xmlns:p14="http://schemas.microsoft.com/office/powerpoint/2010/main" val="276509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prestige"/>
      </p:transition>
    </mc:Choice>
    <mc:Fallback>
      <p:transition spd="slow" advClick="0" advTm="1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14685-16A5-6202-9657-FF4840D20799}"/>
              </a:ext>
            </a:extLst>
          </p:cNvPr>
          <p:cNvSpPr>
            <a:spLocks noGrp="1"/>
          </p:cNvSpPr>
          <p:nvPr>
            <p:ph type="title"/>
          </p:nvPr>
        </p:nvSpPr>
        <p:spPr>
          <a:xfrm>
            <a:off x="112889" y="73153"/>
            <a:ext cx="12076063" cy="1599247"/>
          </a:xfrm>
        </p:spPr>
        <p:txBody>
          <a:bodyPr>
            <a:normAutofit/>
          </a:bodyPr>
          <a:lstStyle/>
          <a:p>
            <a:pPr algn="ctr"/>
            <a:r>
              <a:rPr lang="en-US" sz="4200" dirty="0">
                <a:latin typeface="Congenial Black" panose="02000503040000020004" pitchFamily="2" charset="0"/>
              </a:rPr>
              <a:t>COMMUNITY OUTREACH BENEFICIARIES</a:t>
            </a:r>
            <a:br>
              <a:rPr lang="en-US" sz="4200" dirty="0">
                <a:latin typeface="Congenial Black" panose="02000503040000020004" pitchFamily="2" charset="0"/>
              </a:rPr>
            </a:br>
            <a:r>
              <a:rPr lang="en-US" sz="4200" dirty="0">
                <a:latin typeface="Congenial Black" panose="02000503040000020004" pitchFamily="2" charset="0"/>
              </a:rPr>
              <a:t>throughout the years</a:t>
            </a:r>
          </a:p>
        </p:txBody>
      </p:sp>
      <p:sp>
        <p:nvSpPr>
          <p:cNvPr id="4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a:extLst>
              <a:ext uri="{FF2B5EF4-FFF2-40B4-BE49-F238E27FC236}">
                <a16:creationId xmlns:a16="http://schemas.microsoft.com/office/drawing/2014/main" id="{3F6E1D75-D06E-3C0B-1EEB-BD187818849A}"/>
              </a:ext>
            </a:extLst>
          </p:cNvPr>
          <p:cNvSpPr>
            <a:spLocks noGrp="1"/>
          </p:cNvSpPr>
          <p:nvPr>
            <p:ph idx="1"/>
          </p:nvPr>
        </p:nvSpPr>
        <p:spPr>
          <a:xfrm>
            <a:off x="112889" y="1782128"/>
            <a:ext cx="12076063" cy="5039296"/>
          </a:xfrm>
        </p:spPr>
        <p:txBody>
          <a:bodyPr>
            <a:normAutofit/>
          </a:bodyPr>
          <a:lstStyle/>
          <a:p>
            <a:pPr marL="0" indent="0">
              <a:buNone/>
            </a:pPr>
            <a:r>
              <a:rPr lang="en-US" sz="2000" dirty="0"/>
              <a:t>Med Wish			    Westerville Area Resource Ministry	    Local Matters</a:t>
            </a:r>
          </a:p>
          <a:p>
            <a:pPr marL="0" indent="0">
              <a:buNone/>
            </a:pPr>
            <a:r>
              <a:rPr lang="en-US" sz="2000" dirty="0"/>
              <a:t>Mid Ohio Foodbank		    Columbus Dress for Success		    Good Neighbor House</a:t>
            </a:r>
          </a:p>
          <a:p>
            <a:pPr marL="0" indent="0">
              <a:buNone/>
            </a:pPr>
            <a:r>
              <a:rPr lang="en-US" sz="2000" dirty="0"/>
              <a:t>Vail Meadows			    Girls on the Run-Central Ohio		    Columbus Diaper Bank</a:t>
            </a:r>
          </a:p>
          <a:p>
            <a:pPr marL="0" indent="0">
              <a:buNone/>
            </a:pPr>
            <a:r>
              <a:rPr lang="en-US" sz="2000" dirty="0"/>
              <a:t>Waters Edge Community Center	    Kinkaid’s Kindred Spirits		    Crossroads</a:t>
            </a:r>
          </a:p>
          <a:p>
            <a:pPr marL="0" indent="0">
              <a:buNone/>
            </a:pPr>
            <a:r>
              <a:rPr lang="en-US" sz="2000" dirty="0"/>
              <a:t>Worthington Thrift Shop		    Habitat for Humanity			    Red Cross</a:t>
            </a:r>
          </a:p>
          <a:p>
            <a:pPr marL="0" indent="0">
              <a:buNone/>
            </a:pPr>
            <a:r>
              <a:rPr lang="en-US" sz="2000" dirty="0"/>
              <a:t>Clothes that Work		    PBJ Connections</a:t>
            </a:r>
          </a:p>
          <a:p>
            <a:pPr marL="0" indent="0">
              <a:buNone/>
            </a:pPr>
            <a:r>
              <a:rPr lang="en-US" sz="2000" dirty="0"/>
              <a:t>Worthington Food Pantry		    Geauga County CASA</a:t>
            </a:r>
          </a:p>
          <a:p>
            <a:pPr marL="0" indent="0">
              <a:buNone/>
            </a:pPr>
            <a:r>
              <a:rPr lang="en-US" sz="2000" dirty="0"/>
              <a:t>Lake </a:t>
            </a:r>
            <a:r>
              <a:rPr lang="en-US" sz="2000" dirty="0" err="1"/>
              <a:t>Metropark</a:t>
            </a:r>
            <a:r>
              <a:rPr lang="en-US" sz="2000" dirty="0"/>
              <a:t>			    Fisher House</a:t>
            </a:r>
          </a:p>
          <a:p>
            <a:pPr marL="0" indent="0">
              <a:buNone/>
            </a:pPr>
            <a:r>
              <a:rPr lang="en-US" sz="2000" dirty="0"/>
              <a:t>Chill Youth Hockey Assoc.	    Dolly Parton Imagination Library</a:t>
            </a:r>
          </a:p>
          <a:p>
            <a:pPr marL="0" indent="0">
              <a:buNone/>
            </a:pPr>
            <a:r>
              <a:rPr lang="en-US" sz="2000" dirty="0" err="1"/>
              <a:t>Ohiocan</a:t>
            </a:r>
            <a:r>
              <a:rPr lang="en-US" sz="2000" dirty="0"/>
              <a:t>			    Columbus Parks Olentangy Trail</a:t>
            </a:r>
          </a:p>
          <a:p>
            <a:pPr marL="0" indent="0">
              <a:buNone/>
            </a:pPr>
            <a:r>
              <a:rPr lang="en-US" sz="2000" dirty="0"/>
              <a:t>People in Need			    Community Cup Classic Foundation</a:t>
            </a:r>
          </a:p>
          <a:p>
            <a:pPr marL="0" indent="0">
              <a:buNone/>
            </a:pPr>
            <a:r>
              <a:rPr lang="en-US" sz="2000" dirty="0" err="1"/>
              <a:t>UpSpring</a:t>
            </a:r>
            <a:r>
              <a:rPr lang="en-US" sz="2000" dirty="0"/>
              <a:t>			    A Kid Again</a:t>
            </a:r>
          </a:p>
        </p:txBody>
      </p:sp>
      <p:pic>
        <p:nvPicPr>
          <p:cNvPr id="5" name="Graphic 4" descr="Aspiration with solid fill">
            <a:extLst>
              <a:ext uri="{FF2B5EF4-FFF2-40B4-BE49-F238E27FC236}">
                <a16:creationId xmlns:a16="http://schemas.microsoft.com/office/drawing/2014/main" id="{FB02B7EC-26DE-993B-3572-B901485EA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4357" y="3715627"/>
            <a:ext cx="3069220" cy="3069220"/>
          </a:xfrm>
          <a:prstGeom prst="rect">
            <a:avLst/>
          </a:prstGeom>
        </p:spPr>
      </p:pic>
    </p:spTree>
    <p:extLst>
      <p:ext uri="{BB962C8B-B14F-4D97-AF65-F5344CB8AC3E}">
        <p14:creationId xmlns:p14="http://schemas.microsoft.com/office/powerpoint/2010/main" val="439286049"/>
      </p:ext>
    </p:extLst>
  </p:cSld>
  <p:clrMapOvr>
    <a:masterClrMapping/>
  </p:clrMapOvr>
  <mc:AlternateContent xmlns:mc="http://schemas.openxmlformats.org/markup-compatibility/2006">
    <mc:Choice xmlns:p14="http://schemas.microsoft.com/office/powerpoint/2010/main" Requires="p14">
      <p:transition spd="slow" p14:dur="1600" advClick="0" advTm="12000">
        <p14:gallery dir="l"/>
      </p:transition>
    </mc:Choice>
    <mc:Fallback>
      <p:transition spd="slow" advClick="0" advTm="1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5C061-7C0B-3BF5-1950-D7938A94A315}"/>
              </a:ext>
            </a:extLst>
          </p:cNvPr>
          <p:cNvSpPr>
            <a:spLocks noGrp="1"/>
          </p:cNvSpPr>
          <p:nvPr>
            <p:ph type="title"/>
          </p:nvPr>
        </p:nvSpPr>
        <p:spPr>
          <a:xfrm>
            <a:off x="6536271" y="311478"/>
            <a:ext cx="4402662" cy="2208315"/>
          </a:xfrm>
        </p:spPr>
        <p:txBody>
          <a:bodyPr anchor="b">
            <a:normAutofit/>
          </a:bodyPr>
          <a:lstStyle/>
          <a:p>
            <a:pPr algn="ctr"/>
            <a:r>
              <a:rPr lang="en-US" sz="6600" dirty="0">
                <a:solidFill>
                  <a:schemeClr val="tx2">
                    <a:lumMod val="75000"/>
                    <a:lumOff val="25000"/>
                  </a:schemeClr>
                </a:solidFill>
                <a:latin typeface="Bahnschrift SemiBold Condensed" panose="020B0502040204020203" pitchFamily="34" charset="0"/>
              </a:rPr>
              <a:t>DEDICATED </a:t>
            </a:r>
            <a:br>
              <a:rPr lang="en-US" sz="6600" dirty="0">
                <a:solidFill>
                  <a:schemeClr val="tx2">
                    <a:lumMod val="75000"/>
                    <a:lumOff val="25000"/>
                  </a:schemeClr>
                </a:solidFill>
                <a:latin typeface="Bahnschrift SemiBold Condensed" panose="020B0502040204020203" pitchFamily="34" charset="0"/>
              </a:rPr>
            </a:br>
            <a:r>
              <a:rPr lang="en-US" sz="6600" u="sng" dirty="0">
                <a:solidFill>
                  <a:schemeClr val="tx2">
                    <a:lumMod val="75000"/>
                    <a:lumOff val="25000"/>
                  </a:schemeClr>
                </a:solidFill>
                <a:latin typeface="Bahnschrift SemiBold Condensed" panose="020B0502040204020203" pitchFamily="34" charset="0"/>
              </a:rPr>
              <a:t>MAGISTRATES</a:t>
            </a:r>
          </a:p>
        </p:txBody>
      </p:sp>
      <p:grpSp>
        <p:nvGrpSpPr>
          <p:cNvPr id="26" name="Group 25">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30" name="Freeform: Shape 29">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Shape 31">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descr="Judge male with solid fill">
            <a:extLst>
              <a:ext uri="{FF2B5EF4-FFF2-40B4-BE49-F238E27FC236}">
                <a16:creationId xmlns:a16="http://schemas.microsoft.com/office/drawing/2014/main" id="{3991D837-FDEA-08AE-A7CE-2E0D0DF217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36211" y="165871"/>
            <a:ext cx="2353922" cy="2353922"/>
          </a:xfrm>
          <a:prstGeom prst="rect">
            <a:avLst/>
          </a:prstGeom>
        </p:spPr>
      </p:pic>
      <p:sp>
        <p:nvSpPr>
          <p:cNvPr id="3" name="Content Placeholder 2">
            <a:extLst>
              <a:ext uri="{FF2B5EF4-FFF2-40B4-BE49-F238E27FC236}">
                <a16:creationId xmlns:a16="http://schemas.microsoft.com/office/drawing/2014/main" id="{7DBB2A60-A946-7390-C912-AA6CC66E80CD}"/>
              </a:ext>
            </a:extLst>
          </p:cNvPr>
          <p:cNvSpPr>
            <a:spLocks noGrp="1"/>
          </p:cNvSpPr>
          <p:nvPr>
            <p:ph idx="1"/>
          </p:nvPr>
        </p:nvSpPr>
        <p:spPr>
          <a:xfrm>
            <a:off x="6536271" y="2831271"/>
            <a:ext cx="4718687" cy="3242151"/>
          </a:xfrm>
        </p:spPr>
        <p:txBody>
          <a:bodyPr anchor="t">
            <a:noAutofit/>
          </a:bodyPr>
          <a:lstStyle/>
          <a:p>
            <a:pPr marL="0" indent="0" algn="ctr">
              <a:buNone/>
            </a:pPr>
            <a:r>
              <a:rPr lang="en-US" dirty="0">
                <a:solidFill>
                  <a:schemeClr val="accent2">
                    <a:lumMod val="75000"/>
                  </a:schemeClr>
                </a:solidFill>
              </a:rPr>
              <a:t>For the 35</a:t>
            </a:r>
            <a:r>
              <a:rPr lang="en-US" baseline="30000" dirty="0">
                <a:solidFill>
                  <a:schemeClr val="accent2">
                    <a:lumMod val="75000"/>
                  </a:schemeClr>
                </a:solidFill>
              </a:rPr>
              <a:t>th</a:t>
            </a:r>
            <a:r>
              <a:rPr lang="en-US" dirty="0">
                <a:solidFill>
                  <a:schemeClr val="accent2">
                    <a:lumMod val="75000"/>
                  </a:schemeClr>
                </a:solidFill>
              </a:rPr>
              <a:t> Anniversary the Association would like to recognize Magistrates that have served the profession and judiciary honorably throughout their careers. Following is a list of Magistrates with 15 or more years of service.  </a:t>
            </a:r>
          </a:p>
        </p:txBody>
      </p:sp>
      <p:pic>
        <p:nvPicPr>
          <p:cNvPr id="8" name="Graphic 7" descr="Judge female with solid fill">
            <a:extLst>
              <a:ext uri="{FF2B5EF4-FFF2-40B4-BE49-F238E27FC236}">
                <a16:creationId xmlns:a16="http://schemas.microsoft.com/office/drawing/2014/main" id="{FFBEC57A-5363-B7E9-3122-62222F04F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154" y="3684772"/>
            <a:ext cx="2752751" cy="2752751"/>
          </a:xfrm>
          <a:prstGeom prst="rect">
            <a:avLst/>
          </a:prstGeom>
        </p:spPr>
      </p:pic>
      <p:sp>
        <p:nvSpPr>
          <p:cNvPr id="3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894191"/>
      </p:ext>
    </p:extLst>
  </p:cSld>
  <p:clrMapOvr>
    <a:masterClrMapping/>
  </p:clrMapOvr>
  <mc:AlternateContent xmlns:mc="http://schemas.openxmlformats.org/markup-compatibility/2006">
    <mc:Choice xmlns:p14="http://schemas.microsoft.com/office/powerpoint/2010/main" Requires="p14">
      <p:transition spd="slow" p14:dur="1300" advClick="0" advTm="12000">
        <p14:pan dir="u"/>
      </p:transition>
    </mc:Choice>
    <mc:Fallback>
      <p:transition spd="slow" advClick="0" advTm="1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2D4CD-5612-9449-A636-884B97898310}"/>
              </a:ext>
            </a:extLst>
          </p:cNvPr>
          <p:cNvSpPr>
            <a:spLocks noGrp="1"/>
          </p:cNvSpPr>
          <p:nvPr>
            <p:ph type="title"/>
          </p:nvPr>
        </p:nvSpPr>
        <p:spPr>
          <a:xfrm>
            <a:off x="635000" y="640823"/>
            <a:ext cx="3418659" cy="5583148"/>
          </a:xfrm>
        </p:spPr>
        <p:txBody>
          <a:bodyPr anchor="ctr">
            <a:normAutofit/>
          </a:bodyPr>
          <a:lstStyle/>
          <a:p>
            <a:pPr algn="ctr"/>
            <a:r>
              <a:rPr lang="en-US" sz="5400" dirty="0">
                <a:latin typeface="Bahnschrift SemiBold Condensed" panose="020B0502040204020203" pitchFamily="34" charset="0"/>
              </a:rPr>
              <a:t>40+ YEARS OF SERVICE</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B895FC8A-A22F-59BD-AC2F-016B6E57CB53}"/>
              </a:ext>
            </a:extLst>
          </p:cNvPr>
          <p:cNvGraphicFramePr>
            <a:graphicFrameLocks noGrp="1"/>
          </p:cNvGraphicFramePr>
          <p:nvPr>
            <p:ph idx="1"/>
            <p:extLst>
              <p:ext uri="{D42A27DB-BD31-4B8C-83A1-F6EECF244321}">
                <p14:modId xmlns:p14="http://schemas.microsoft.com/office/powerpoint/2010/main" val="8622324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588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12000">
        <p15:prstTrans prst="curtains"/>
      </p:transition>
    </mc:Choice>
    <mc:Fallback>
      <p:transition spd="slow" advClick="0" advTm="1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C349C-6316-DF20-F317-F2C2EEB17D9A}"/>
              </a:ext>
            </a:extLst>
          </p:cNvPr>
          <p:cNvSpPr>
            <a:spLocks noGrp="1"/>
          </p:cNvSpPr>
          <p:nvPr>
            <p:ph type="title"/>
          </p:nvPr>
        </p:nvSpPr>
        <p:spPr>
          <a:xfrm>
            <a:off x="635000" y="640823"/>
            <a:ext cx="3418659" cy="5583148"/>
          </a:xfrm>
        </p:spPr>
        <p:txBody>
          <a:bodyPr anchor="ctr">
            <a:normAutofit/>
          </a:bodyPr>
          <a:lstStyle/>
          <a:p>
            <a:pPr algn="ctr"/>
            <a:r>
              <a:rPr lang="en-US" sz="5400" dirty="0">
                <a:latin typeface="Bahnschrift SemiBold Condensed" panose="020B0502040204020203" pitchFamily="34" charset="0"/>
              </a:rPr>
              <a:t>35+ YEARS OF SERVICE</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D543FB-6406-5043-E98B-5AFDD17478C9}"/>
              </a:ext>
            </a:extLst>
          </p:cNvPr>
          <p:cNvGraphicFramePr>
            <a:graphicFrameLocks noGrp="1"/>
          </p:cNvGraphicFramePr>
          <p:nvPr>
            <p:ph idx="1"/>
            <p:extLst>
              <p:ext uri="{D42A27DB-BD31-4B8C-83A1-F6EECF244321}">
                <p14:modId xmlns:p14="http://schemas.microsoft.com/office/powerpoint/2010/main" val="11252360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365988"/>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8F73B-0A4F-6669-9E16-74B4ADADB9BB}"/>
              </a:ext>
            </a:extLst>
          </p:cNvPr>
          <p:cNvSpPr>
            <a:spLocks noGrp="1"/>
          </p:cNvSpPr>
          <p:nvPr>
            <p:ph type="title"/>
          </p:nvPr>
        </p:nvSpPr>
        <p:spPr>
          <a:xfrm>
            <a:off x="838200" y="557188"/>
            <a:ext cx="10515600" cy="1133499"/>
          </a:xfrm>
        </p:spPr>
        <p:txBody>
          <a:bodyPr>
            <a:normAutofit/>
          </a:bodyPr>
          <a:lstStyle/>
          <a:p>
            <a:pPr algn="ctr"/>
            <a:r>
              <a:rPr lang="en-US" sz="5200" dirty="0">
                <a:latin typeface="Bahnschrift SemiBold Condensed" panose="020B0502040204020203" pitchFamily="34" charset="0"/>
              </a:rPr>
              <a:t>30+ YEARS OF SERVICE</a:t>
            </a:r>
          </a:p>
        </p:txBody>
      </p:sp>
      <p:graphicFrame>
        <p:nvGraphicFramePr>
          <p:cNvPr id="5" name="Content Placeholder 2">
            <a:extLst>
              <a:ext uri="{FF2B5EF4-FFF2-40B4-BE49-F238E27FC236}">
                <a16:creationId xmlns:a16="http://schemas.microsoft.com/office/drawing/2014/main" id="{3D17E1C3-4199-87DC-03B1-F1D8FB502165}"/>
              </a:ext>
            </a:extLst>
          </p:cNvPr>
          <p:cNvGraphicFramePr>
            <a:graphicFrameLocks noGrp="1"/>
          </p:cNvGraphicFramePr>
          <p:nvPr>
            <p:ph idx="1"/>
            <p:extLst>
              <p:ext uri="{D42A27DB-BD31-4B8C-83A1-F6EECF244321}">
                <p14:modId xmlns:p14="http://schemas.microsoft.com/office/powerpoint/2010/main" val="25253766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585859"/>
      </p:ext>
    </p:extLst>
  </p:cSld>
  <p:clrMapOvr>
    <a:masterClrMapping/>
  </p:clrMapOvr>
  <mc:AlternateContent xmlns:mc="http://schemas.openxmlformats.org/markup-compatibility/2006">
    <mc:Choice xmlns:p14="http://schemas.microsoft.com/office/powerpoint/2010/main" Requires="p14">
      <p:transition spd="slow" p14:dur="2500" advClick="0" advTm="12000">
        <p:checker/>
      </p:transition>
    </mc:Choice>
    <mc:Fallback>
      <p:transition spd="slow" advClick="0" advTm="12000">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71754-6C71-D6D2-98B1-038BC52D41E6}"/>
              </a:ext>
            </a:extLst>
          </p:cNvPr>
          <p:cNvSpPr>
            <a:spLocks noGrp="1"/>
          </p:cNvSpPr>
          <p:nvPr>
            <p:ph type="title"/>
          </p:nvPr>
        </p:nvSpPr>
        <p:spPr>
          <a:xfrm>
            <a:off x="838200" y="557188"/>
            <a:ext cx="4862848" cy="5569291"/>
          </a:xfrm>
        </p:spPr>
        <p:txBody>
          <a:bodyPr>
            <a:normAutofit/>
          </a:bodyPr>
          <a:lstStyle/>
          <a:p>
            <a:r>
              <a:rPr lang="en-US" sz="5200">
                <a:latin typeface="Bahnschrift SemiBold Condensed" panose="020B0502040204020203" pitchFamily="34" charset="0"/>
              </a:rPr>
              <a:t>25+ YEARS OF SERVICE</a:t>
            </a:r>
          </a:p>
        </p:txBody>
      </p:sp>
      <p:graphicFrame>
        <p:nvGraphicFramePr>
          <p:cNvPr id="38" name="Content Placeholder 2">
            <a:extLst>
              <a:ext uri="{FF2B5EF4-FFF2-40B4-BE49-F238E27FC236}">
                <a16:creationId xmlns:a16="http://schemas.microsoft.com/office/drawing/2014/main" id="{D1DF6277-7FBA-9ABA-B8A7-0751220F455C}"/>
              </a:ext>
            </a:extLst>
          </p:cNvPr>
          <p:cNvGraphicFramePr>
            <a:graphicFrameLocks noGrp="1"/>
          </p:cNvGraphicFramePr>
          <p:nvPr>
            <p:ph idx="1"/>
            <p:extLst>
              <p:ext uri="{D42A27DB-BD31-4B8C-83A1-F6EECF244321}">
                <p14:modId xmlns:p14="http://schemas.microsoft.com/office/powerpoint/2010/main" val="1893592601"/>
              </p:ext>
            </p:extLst>
          </p:nvPr>
        </p:nvGraphicFramePr>
        <p:xfrm>
          <a:off x="4606723" y="621791"/>
          <a:ext cx="7268902" cy="5679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832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crush"/>
      </p:transition>
    </mc:Choice>
    <mc:Fallback>
      <p:transition spd="slow" advClick="0" advTm="1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07101-BF0E-65BC-7D69-A9E3D46B2589}"/>
              </a:ext>
            </a:extLst>
          </p:cNvPr>
          <p:cNvSpPr>
            <a:spLocks noGrp="1"/>
          </p:cNvSpPr>
          <p:nvPr>
            <p:ph type="title"/>
          </p:nvPr>
        </p:nvSpPr>
        <p:spPr>
          <a:xfrm>
            <a:off x="635000" y="640823"/>
            <a:ext cx="3418659" cy="5583148"/>
          </a:xfrm>
        </p:spPr>
        <p:txBody>
          <a:bodyPr anchor="ctr">
            <a:normAutofit/>
          </a:bodyPr>
          <a:lstStyle/>
          <a:p>
            <a:pPr algn="ctr"/>
            <a:r>
              <a:rPr lang="en-US" sz="4600">
                <a:latin typeface="Bahnschrift SemiBold Condensed" panose="020B0502040204020203" pitchFamily="34" charset="0"/>
              </a:rPr>
              <a:t>25+ YEARS OF SERVICE</a:t>
            </a:r>
            <a:br>
              <a:rPr lang="en-US" sz="4600">
                <a:latin typeface="Bahnschrift SemiBold Condensed" panose="020B0502040204020203" pitchFamily="34" charset="0"/>
              </a:rPr>
            </a:br>
            <a:r>
              <a:rPr lang="en-US" sz="4600">
                <a:latin typeface="Bahnschrift SemiBold Condensed" panose="020B0502040204020203" pitchFamily="34" charset="0"/>
              </a:rPr>
              <a:t>CONTINUED</a:t>
            </a:r>
            <a:endParaRPr lang="en-US" sz="4600" dirty="0">
              <a:latin typeface="Bahnschrift SemiBold Condensed" panose="020B0502040204020203" pitchFamily="34" charset="0"/>
            </a:endParaRP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135FB8A9-EE12-0D3A-57C5-995B5B83B448}"/>
              </a:ext>
            </a:extLst>
          </p:cNvPr>
          <p:cNvGraphicFramePr>
            <a:graphicFrameLocks noGrp="1"/>
          </p:cNvGraphicFramePr>
          <p:nvPr>
            <p:ph idx="1"/>
            <p:extLst>
              <p:ext uri="{D42A27DB-BD31-4B8C-83A1-F6EECF244321}">
                <p14:modId xmlns:p14="http://schemas.microsoft.com/office/powerpoint/2010/main" val="41469367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061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wind"/>
      </p:transition>
    </mc:Choice>
    <mc:Fallback>
      <p:transition spd="slow" advClick="0"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42DB-586E-CA4E-2C40-4E04A941C3D1}"/>
              </a:ext>
            </a:extLst>
          </p:cNvPr>
          <p:cNvSpPr>
            <a:spLocks noGrp="1"/>
          </p:cNvSpPr>
          <p:nvPr>
            <p:ph type="title"/>
          </p:nvPr>
        </p:nvSpPr>
        <p:spPr/>
        <p:txBody>
          <a:bodyPr/>
          <a:lstStyle/>
          <a:p>
            <a:pPr algn="ctr"/>
            <a:r>
              <a:rPr lang="en-US">
                <a:latin typeface="Aptos Black" panose="020F0502020204030204" pitchFamily="34" charset="0"/>
              </a:rPr>
              <a:t>CHARTER MEMBERS of the OAM</a:t>
            </a:r>
            <a:endParaRPr lang="en-US" dirty="0">
              <a:latin typeface="Aptos Black" panose="020F0502020204030204" pitchFamily="34" charset="0"/>
            </a:endParaRPr>
          </a:p>
        </p:txBody>
      </p:sp>
      <p:sp>
        <p:nvSpPr>
          <p:cNvPr id="3" name="TextBox 2">
            <a:extLst>
              <a:ext uri="{FF2B5EF4-FFF2-40B4-BE49-F238E27FC236}">
                <a16:creationId xmlns:a16="http://schemas.microsoft.com/office/drawing/2014/main" id="{DFA2BB0E-8BEC-8D80-DF27-8C5E78B5BC08}"/>
              </a:ext>
            </a:extLst>
          </p:cNvPr>
          <p:cNvSpPr txBox="1"/>
          <p:nvPr/>
        </p:nvSpPr>
        <p:spPr>
          <a:xfrm>
            <a:off x="451556" y="1690687"/>
            <a:ext cx="2957688" cy="4524316"/>
          </a:xfrm>
          <a:prstGeom prst="rect">
            <a:avLst/>
          </a:prstGeom>
          <a:noFill/>
        </p:spPr>
        <p:txBody>
          <a:bodyPr wrap="square" rtlCol="0">
            <a:spAutoFit/>
          </a:bodyPr>
          <a:lstStyle/>
          <a:p>
            <a:pPr marL="285750" indent="-285750">
              <a:buFont typeface="Arial" panose="020B0604020202020204" pitchFamily="34" charset="0"/>
              <a:buChar char="•"/>
            </a:pPr>
            <a:r>
              <a:rPr lang="en-US" sz="2400"/>
              <a:t>John Adams</a:t>
            </a:r>
          </a:p>
          <a:p>
            <a:pPr marL="285750" indent="-285750">
              <a:buFont typeface="Arial" panose="020B0604020202020204" pitchFamily="34" charset="0"/>
              <a:buChar char="•"/>
            </a:pPr>
            <a:r>
              <a:rPr lang="en-US" sz="2400"/>
              <a:t>Thomas Bean </a:t>
            </a:r>
          </a:p>
          <a:p>
            <a:pPr marL="285750" indent="-285750">
              <a:buFont typeface="Arial" panose="020B0604020202020204" pitchFamily="34" charset="0"/>
              <a:buChar char="•"/>
            </a:pPr>
            <a:r>
              <a:rPr lang="en-US" sz="2400"/>
              <a:t>Mabel Becker </a:t>
            </a:r>
          </a:p>
          <a:p>
            <a:pPr marL="285750" indent="-285750">
              <a:buFont typeface="Arial" panose="020B0604020202020204" pitchFamily="34" charset="0"/>
              <a:buChar char="•"/>
            </a:pPr>
            <a:r>
              <a:rPr lang="en-US" sz="2400"/>
              <a:t>Joseph Bertone </a:t>
            </a:r>
          </a:p>
          <a:p>
            <a:pPr marL="285750" indent="-285750">
              <a:buFont typeface="Arial" panose="020B0604020202020204" pitchFamily="34" charset="0"/>
              <a:buChar char="•"/>
            </a:pPr>
            <a:r>
              <a:rPr lang="en-US" sz="2400"/>
              <a:t>Sally Boyd</a:t>
            </a:r>
          </a:p>
          <a:p>
            <a:pPr marL="285750" indent="-285750">
              <a:buFont typeface="Arial" panose="020B0604020202020204" pitchFamily="34" charset="0"/>
              <a:buChar char="•"/>
            </a:pPr>
            <a:r>
              <a:rPr lang="en-US" sz="2400"/>
              <a:t>Richard Cheney</a:t>
            </a:r>
          </a:p>
          <a:p>
            <a:pPr marL="285750" indent="-285750">
              <a:buFont typeface="Arial" panose="020B0604020202020204" pitchFamily="34" charset="0"/>
              <a:buChar char="•"/>
            </a:pPr>
            <a:r>
              <a:rPr lang="en-US" sz="2400"/>
              <a:t>Charles Cochran</a:t>
            </a:r>
          </a:p>
          <a:p>
            <a:pPr marL="285750" indent="-285750">
              <a:buFont typeface="Arial" panose="020B0604020202020204" pitchFamily="34" charset="0"/>
              <a:buChar char="•"/>
            </a:pPr>
            <a:r>
              <a:rPr lang="en-US" sz="2400"/>
              <a:t>Ernest Cottrell</a:t>
            </a:r>
          </a:p>
          <a:p>
            <a:pPr marL="285750" indent="-285750">
              <a:buFont typeface="Arial" panose="020B0604020202020204" pitchFamily="34" charset="0"/>
              <a:buChar char="•"/>
            </a:pPr>
            <a:r>
              <a:rPr lang="en-US" sz="2400"/>
              <a:t>Penelope Cunningham</a:t>
            </a:r>
          </a:p>
          <a:p>
            <a:pPr marL="285750" indent="-285750">
              <a:buFont typeface="Arial" panose="020B0604020202020204" pitchFamily="34" charset="0"/>
              <a:buChar char="•"/>
            </a:pPr>
            <a:r>
              <a:rPr lang="en-US" sz="2400"/>
              <a:t>Carl Dornshuld</a:t>
            </a:r>
          </a:p>
          <a:p>
            <a:pPr marL="285750" indent="-285750">
              <a:buFont typeface="Arial" panose="020B0604020202020204" pitchFamily="34" charset="0"/>
              <a:buChar char="•"/>
            </a:pPr>
            <a:r>
              <a:rPr lang="en-US" sz="2400"/>
              <a:t>Richard Eisnaugle</a:t>
            </a:r>
            <a:endParaRPr lang="en-US" sz="2400" dirty="0"/>
          </a:p>
        </p:txBody>
      </p:sp>
      <p:sp>
        <p:nvSpPr>
          <p:cNvPr id="4" name="TextBox 3">
            <a:extLst>
              <a:ext uri="{FF2B5EF4-FFF2-40B4-BE49-F238E27FC236}">
                <a16:creationId xmlns:a16="http://schemas.microsoft.com/office/drawing/2014/main" id="{557570E0-1FDC-0C03-57A8-431A03138050}"/>
              </a:ext>
            </a:extLst>
          </p:cNvPr>
          <p:cNvSpPr txBox="1"/>
          <p:nvPr/>
        </p:nvSpPr>
        <p:spPr>
          <a:xfrm>
            <a:off x="3172178" y="1690685"/>
            <a:ext cx="3352801" cy="3785651"/>
          </a:xfrm>
          <a:prstGeom prst="rect">
            <a:avLst/>
          </a:prstGeom>
          <a:noFill/>
        </p:spPr>
        <p:txBody>
          <a:bodyPr wrap="square" rtlCol="0">
            <a:spAutoFit/>
          </a:bodyPr>
          <a:lstStyle/>
          <a:p>
            <a:pPr marL="285750" indent="-285750">
              <a:buFont typeface="Arial" panose="020B0604020202020204" pitchFamily="34" charset="0"/>
              <a:buChar char="•"/>
            </a:pPr>
            <a:r>
              <a:rPr lang="en-US" sz="2400"/>
              <a:t>Nancy Ferguson</a:t>
            </a:r>
          </a:p>
          <a:p>
            <a:pPr marL="285750" indent="-285750">
              <a:buFont typeface="Arial" panose="020B0604020202020204" pitchFamily="34" charset="0"/>
              <a:buChar char="•"/>
            </a:pPr>
            <a:r>
              <a:rPr lang="en-US" sz="2400"/>
              <a:t>Lanette Flower</a:t>
            </a:r>
          </a:p>
          <a:p>
            <a:pPr marL="285750" indent="-285750">
              <a:buFont typeface="Arial" panose="020B0604020202020204" pitchFamily="34" charset="0"/>
              <a:buChar char="•"/>
            </a:pPr>
            <a:r>
              <a:rPr lang="en-US" sz="2400"/>
              <a:t>Margaret Gasper</a:t>
            </a:r>
          </a:p>
          <a:p>
            <a:pPr marL="285750" indent="-285750">
              <a:buFont typeface="Arial" panose="020B0604020202020204" pitchFamily="34" charset="0"/>
              <a:buChar char="•"/>
            </a:pPr>
            <a:r>
              <a:rPr lang="en-US" sz="2400"/>
              <a:t>Donald Gehlmann</a:t>
            </a:r>
          </a:p>
          <a:p>
            <a:pPr marL="285750" indent="-285750">
              <a:buFont typeface="Arial" panose="020B0604020202020204" pitchFamily="34" charset="0"/>
              <a:buChar char="•"/>
            </a:pPr>
            <a:r>
              <a:rPr lang="en-US" sz="2400"/>
              <a:t>Benjamin Goodman</a:t>
            </a:r>
          </a:p>
          <a:p>
            <a:pPr marL="285750" indent="-285750">
              <a:buFont typeface="Arial" panose="020B0604020202020204" pitchFamily="34" charset="0"/>
              <a:buChar char="•"/>
            </a:pPr>
            <a:r>
              <a:rPr lang="en-US" sz="2400"/>
              <a:t>Kathleen Graham</a:t>
            </a:r>
          </a:p>
          <a:p>
            <a:pPr marL="285750" indent="-285750">
              <a:buFont typeface="Arial" panose="020B0604020202020204" pitchFamily="34" charset="0"/>
              <a:buChar char="•"/>
            </a:pPr>
            <a:r>
              <a:rPr lang="en-US" sz="2400"/>
              <a:t>Richard Graham</a:t>
            </a:r>
          </a:p>
          <a:p>
            <a:pPr marL="285750" indent="-285750">
              <a:buFont typeface="Arial" panose="020B0604020202020204" pitchFamily="34" charset="0"/>
              <a:buChar char="•"/>
            </a:pPr>
            <a:r>
              <a:rPr lang="en-US" sz="2400"/>
              <a:t>John Hall </a:t>
            </a:r>
          </a:p>
          <a:p>
            <a:pPr marL="285750" indent="-285750">
              <a:buFont typeface="Arial" panose="020B0604020202020204" pitchFamily="34" charset="0"/>
              <a:buChar char="•"/>
            </a:pPr>
            <a:r>
              <a:rPr lang="en-US" sz="2400"/>
              <a:t>James Henderson</a:t>
            </a:r>
          </a:p>
          <a:p>
            <a:pPr marL="285750" indent="-285750">
              <a:buFont typeface="Arial" panose="020B0604020202020204" pitchFamily="34" charset="0"/>
              <a:buChar char="•"/>
            </a:pPr>
            <a:r>
              <a:rPr lang="en-US" sz="2400"/>
              <a:t>Pamela Holmes </a:t>
            </a:r>
            <a:endParaRPr lang="en-US" sz="2400" dirty="0"/>
          </a:p>
        </p:txBody>
      </p:sp>
      <p:sp>
        <p:nvSpPr>
          <p:cNvPr id="5" name="TextBox 4">
            <a:extLst>
              <a:ext uri="{FF2B5EF4-FFF2-40B4-BE49-F238E27FC236}">
                <a16:creationId xmlns:a16="http://schemas.microsoft.com/office/drawing/2014/main" id="{F91A0288-72B5-500A-306D-3877572A89A0}"/>
              </a:ext>
            </a:extLst>
          </p:cNvPr>
          <p:cNvSpPr txBox="1"/>
          <p:nvPr/>
        </p:nvSpPr>
        <p:spPr>
          <a:xfrm>
            <a:off x="6208889" y="1690685"/>
            <a:ext cx="3048000" cy="4270521"/>
          </a:xfrm>
          <a:prstGeom prst="rect">
            <a:avLst/>
          </a:prstGeom>
          <a:noFill/>
        </p:spPr>
        <p:txBody>
          <a:bodyPr wrap="square" rtlCol="0">
            <a:spAutoFit/>
          </a:bodyPr>
          <a:lstStyle/>
          <a:p>
            <a:pPr marL="285750" indent="-285750">
              <a:buFont typeface="Arial" panose="020B0604020202020204" pitchFamily="34" charset="0"/>
              <a:buChar char="•"/>
            </a:pPr>
            <a:r>
              <a:rPr lang="en-US" sz="2400"/>
              <a:t>Mark Huberman</a:t>
            </a:r>
          </a:p>
          <a:p>
            <a:pPr marL="285750" indent="-285750">
              <a:buFont typeface="Arial" panose="020B0604020202020204" pitchFamily="34" charset="0"/>
              <a:buChar char="•"/>
            </a:pPr>
            <a:r>
              <a:rPr lang="en-US" sz="2400"/>
              <a:t>Donald Icsman</a:t>
            </a:r>
          </a:p>
          <a:p>
            <a:pPr marL="285750" indent="-285750">
              <a:buFont typeface="Arial" panose="020B0604020202020204" pitchFamily="34" charset="0"/>
              <a:buChar char="•"/>
            </a:pPr>
            <a:r>
              <a:rPr lang="en-US" sz="2400"/>
              <a:t>Garlandine Jones</a:t>
            </a:r>
          </a:p>
          <a:p>
            <a:pPr marL="285750" indent="-285750">
              <a:buFont typeface="Arial" panose="020B0604020202020204" pitchFamily="34" charset="0"/>
              <a:buChar char="•"/>
            </a:pPr>
            <a:r>
              <a:rPr lang="en-US" sz="2400"/>
              <a:t>Ronald Kaufamn</a:t>
            </a:r>
          </a:p>
          <a:p>
            <a:pPr marL="285750" indent="-285750">
              <a:buFont typeface="Arial" panose="020B0604020202020204" pitchFamily="34" charset="0"/>
              <a:buChar char="•"/>
            </a:pPr>
            <a:r>
              <a:rPr lang="en-US" sz="2400"/>
              <a:t>Stuart Kelly</a:t>
            </a:r>
          </a:p>
          <a:p>
            <a:pPr marL="285750" indent="-285750">
              <a:buFont typeface="Arial" panose="020B0604020202020204" pitchFamily="34" charset="0"/>
              <a:buChar char="•"/>
            </a:pPr>
            <a:r>
              <a:rPr lang="en-US" sz="2400"/>
              <a:t>Eva Kessler</a:t>
            </a:r>
          </a:p>
          <a:p>
            <a:pPr marL="285750" indent="-285750">
              <a:buFont typeface="Arial" panose="020B0604020202020204" pitchFamily="34" charset="0"/>
              <a:buChar char="•"/>
            </a:pPr>
            <a:r>
              <a:rPr lang="en-US" sz="2400"/>
              <a:t>Dennis Kimball</a:t>
            </a:r>
          </a:p>
          <a:p>
            <a:pPr marL="285750" indent="-285750">
              <a:buFont typeface="Arial" panose="020B0604020202020204" pitchFamily="34" charset="0"/>
              <a:buChar char="•"/>
            </a:pPr>
            <a:r>
              <a:rPr lang="en-US" sz="2400"/>
              <a:t>George Kodak</a:t>
            </a:r>
          </a:p>
          <a:p>
            <a:pPr marL="285750" indent="-285750">
              <a:buFont typeface="Arial" panose="020B0604020202020204" pitchFamily="34" charset="0"/>
              <a:buChar char="•"/>
            </a:pPr>
            <a:r>
              <a:rPr lang="en-US" sz="2400"/>
              <a:t>Jefferson Liston</a:t>
            </a:r>
          </a:p>
          <a:p>
            <a:pPr marL="285750" indent="-285750">
              <a:buFont typeface="Arial" panose="020B0604020202020204" pitchFamily="34" charset="0"/>
              <a:buChar char="•"/>
            </a:pPr>
            <a:r>
              <a:rPr lang="en-US" sz="2400"/>
              <a:t>Mary McElwee</a:t>
            </a:r>
          </a:p>
          <a:p>
            <a:pPr marL="285750" indent="-285750">
              <a:buFont typeface="Arial" panose="020B0604020202020204" pitchFamily="34" charset="0"/>
              <a:buChar char="•"/>
            </a:pPr>
            <a:r>
              <a:rPr lang="en-US" sz="2400"/>
              <a:t>Beverly Moffet</a:t>
            </a:r>
            <a:endParaRPr lang="en-US" sz="2400" dirty="0"/>
          </a:p>
        </p:txBody>
      </p:sp>
      <p:sp>
        <p:nvSpPr>
          <p:cNvPr id="6" name="TextBox 5">
            <a:extLst>
              <a:ext uri="{FF2B5EF4-FFF2-40B4-BE49-F238E27FC236}">
                <a16:creationId xmlns:a16="http://schemas.microsoft.com/office/drawing/2014/main" id="{DD9DB440-6C91-DFDB-A20C-2EFB7516EC55}"/>
              </a:ext>
            </a:extLst>
          </p:cNvPr>
          <p:cNvSpPr txBox="1"/>
          <p:nvPr/>
        </p:nvSpPr>
        <p:spPr>
          <a:xfrm>
            <a:off x="9053689" y="1674674"/>
            <a:ext cx="2686755" cy="2308324"/>
          </a:xfrm>
          <a:prstGeom prst="rect">
            <a:avLst/>
          </a:prstGeom>
          <a:noFill/>
        </p:spPr>
        <p:txBody>
          <a:bodyPr wrap="square" rtlCol="0">
            <a:spAutoFit/>
          </a:bodyPr>
          <a:lstStyle/>
          <a:p>
            <a:pPr marL="285750" indent="-285750">
              <a:buFont typeface="Arial" panose="020B0604020202020204" pitchFamily="34" charset="0"/>
              <a:buChar char="•"/>
            </a:pPr>
            <a:r>
              <a:rPr lang="en-US" sz="2400"/>
              <a:t>Jeffery Nelson</a:t>
            </a:r>
          </a:p>
          <a:p>
            <a:pPr marL="285750" indent="-285750">
              <a:buFont typeface="Arial" panose="020B0604020202020204" pitchFamily="34" charset="0"/>
              <a:buChar char="•"/>
            </a:pPr>
            <a:r>
              <a:rPr lang="en-US" sz="2400"/>
              <a:t>Barbara Norton</a:t>
            </a:r>
          </a:p>
          <a:p>
            <a:pPr marL="285750" indent="-285750">
              <a:buFont typeface="Arial" panose="020B0604020202020204" pitchFamily="34" charset="0"/>
              <a:buChar char="•"/>
            </a:pPr>
            <a:r>
              <a:rPr lang="en-US" sz="2400"/>
              <a:t>Dennis Parish </a:t>
            </a:r>
          </a:p>
          <a:p>
            <a:pPr marL="285750" indent="-285750">
              <a:buFont typeface="Arial" panose="020B0604020202020204" pitchFamily="34" charset="0"/>
              <a:buChar char="•"/>
            </a:pPr>
            <a:r>
              <a:rPr lang="en-US" sz="2400"/>
              <a:t>Barbara Porzio</a:t>
            </a:r>
          </a:p>
          <a:p>
            <a:pPr marL="285750" indent="-285750">
              <a:buFont typeface="Arial" panose="020B0604020202020204" pitchFamily="34" charset="0"/>
              <a:buChar char="•"/>
            </a:pPr>
            <a:r>
              <a:rPr lang="en-US" sz="2400"/>
              <a:t>Thomas Short</a:t>
            </a:r>
          </a:p>
          <a:p>
            <a:pPr marL="285750" indent="-285750">
              <a:buFont typeface="Arial" panose="020B0604020202020204" pitchFamily="34" charset="0"/>
              <a:buChar char="•"/>
            </a:pPr>
            <a:r>
              <a:rPr lang="en-US" sz="2400"/>
              <a:t>Wayne Strunk</a:t>
            </a:r>
            <a:endParaRPr lang="en-US" sz="2400" dirty="0"/>
          </a:p>
        </p:txBody>
      </p:sp>
    </p:spTree>
    <p:extLst>
      <p:ext uri="{BB962C8B-B14F-4D97-AF65-F5344CB8AC3E}">
        <p14:creationId xmlns:p14="http://schemas.microsoft.com/office/powerpoint/2010/main" val="2821873777"/>
      </p:ext>
    </p:extLst>
  </p:cSld>
  <p:clrMapOvr>
    <a:masterClrMapping/>
  </p:clrMapOvr>
  <p:transition spd="slow" advClick="0" advTm="12000">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DE791-F658-75BF-08DC-D9B70C118379}"/>
              </a:ext>
            </a:extLst>
          </p:cNvPr>
          <p:cNvSpPr>
            <a:spLocks noGrp="1"/>
          </p:cNvSpPr>
          <p:nvPr>
            <p:ph type="title"/>
          </p:nvPr>
        </p:nvSpPr>
        <p:spPr>
          <a:xfrm>
            <a:off x="635000" y="640823"/>
            <a:ext cx="3418659" cy="5583148"/>
          </a:xfrm>
        </p:spPr>
        <p:txBody>
          <a:bodyPr anchor="ctr">
            <a:normAutofit/>
          </a:bodyPr>
          <a:lstStyle/>
          <a:p>
            <a:pPr algn="ctr"/>
            <a:r>
              <a:rPr lang="en-US" sz="5400" dirty="0">
                <a:latin typeface="Bahnschrift SemiBold Condensed" panose="020B0502040204020203" pitchFamily="34" charset="0"/>
              </a:rPr>
              <a:t>20+ YEARS OF SERVICE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2708CA-C6B1-A0DB-AF91-967B455E2444}"/>
              </a:ext>
            </a:extLst>
          </p:cNvPr>
          <p:cNvGraphicFramePr>
            <a:graphicFrameLocks noGrp="1"/>
          </p:cNvGraphicFramePr>
          <p:nvPr>
            <p:ph idx="1"/>
            <p:extLst>
              <p:ext uri="{D42A27DB-BD31-4B8C-83A1-F6EECF244321}">
                <p14:modId xmlns:p14="http://schemas.microsoft.com/office/powerpoint/2010/main" val="501507377"/>
              </p:ext>
            </p:extLst>
          </p:nvPr>
        </p:nvGraphicFramePr>
        <p:xfrm>
          <a:off x="4648018" y="640822"/>
          <a:ext cx="7360650" cy="577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045020"/>
      </p:ext>
    </p:extLst>
  </p:cSld>
  <p:clrMapOvr>
    <a:masterClrMapping/>
  </p:clrMapOvr>
  <mc:AlternateContent xmlns:mc="http://schemas.openxmlformats.org/markup-compatibility/2006">
    <mc:Choice xmlns:p14="http://schemas.microsoft.com/office/powerpoint/2010/main" Requires="p14">
      <p:transition spd="slow" p14:dur="4000" advClick="0" advTm="12000">
        <p14:vortex dir="r"/>
      </p:transition>
    </mc:Choice>
    <mc:Fallback>
      <p:transition spd="slow" advClick="0" advTm="1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4BCDB-509F-B19D-32B4-95E9A35C18B7}"/>
              </a:ext>
            </a:extLst>
          </p:cNvPr>
          <p:cNvSpPr>
            <a:spLocks noGrp="1"/>
          </p:cNvSpPr>
          <p:nvPr>
            <p:ph type="title"/>
          </p:nvPr>
        </p:nvSpPr>
        <p:spPr>
          <a:xfrm>
            <a:off x="635000" y="640823"/>
            <a:ext cx="3418659" cy="5583148"/>
          </a:xfrm>
        </p:spPr>
        <p:txBody>
          <a:bodyPr anchor="ctr">
            <a:normAutofit/>
          </a:bodyPr>
          <a:lstStyle/>
          <a:p>
            <a:pPr algn="ctr"/>
            <a:r>
              <a:rPr lang="en-US" sz="6000" dirty="0">
                <a:latin typeface="Bahnschrift SemiBold Condensed" panose="020B0502040204020203" pitchFamily="34" charset="0"/>
              </a:rPr>
              <a:t>20+ YEARS OF SERVICE</a:t>
            </a:r>
            <a:br>
              <a:rPr lang="en-US" sz="6000" dirty="0">
                <a:latin typeface="Bahnschrift SemiBold Condensed" panose="020B0502040204020203" pitchFamily="34" charset="0"/>
              </a:rPr>
            </a:br>
            <a:r>
              <a:rPr lang="en-US" sz="6000" dirty="0">
                <a:latin typeface="Bahnschrift SemiBold Condensed" panose="020B0502040204020203" pitchFamily="34" charset="0"/>
              </a:rPr>
              <a:t>CONTINUED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7250EB5-BCA7-BB4F-A7C4-B764368F7817}"/>
              </a:ext>
            </a:extLst>
          </p:cNvPr>
          <p:cNvGraphicFramePr>
            <a:graphicFrameLocks noGrp="1"/>
          </p:cNvGraphicFramePr>
          <p:nvPr>
            <p:ph idx="1"/>
            <p:extLst>
              <p:ext uri="{D42A27DB-BD31-4B8C-83A1-F6EECF244321}">
                <p14:modId xmlns:p14="http://schemas.microsoft.com/office/powerpoint/2010/main" val="25287040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599566"/>
      </p:ext>
    </p:extLst>
  </p:cSld>
  <p:clrMapOvr>
    <a:masterClrMapping/>
  </p:clrMapOvr>
  <p:transition spd="slow" advClick="0" advTm="12000">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4301D-0208-68DB-0169-D82EA51E6456}"/>
              </a:ext>
            </a:extLst>
          </p:cNvPr>
          <p:cNvSpPr>
            <a:spLocks noGrp="1"/>
          </p:cNvSpPr>
          <p:nvPr>
            <p:ph type="title"/>
          </p:nvPr>
        </p:nvSpPr>
        <p:spPr>
          <a:xfrm>
            <a:off x="635000" y="640823"/>
            <a:ext cx="3418659" cy="5583148"/>
          </a:xfrm>
        </p:spPr>
        <p:txBody>
          <a:bodyPr anchor="ctr">
            <a:normAutofit/>
          </a:bodyPr>
          <a:lstStyle/>
          <a:p>
            <a:pPr algn="ctr"/>
            <a:r>
              <a:rPr lang="en-US" sz="6000" dirty="0">
                <a:latin typeface="Bahnschrift SemiBold Condensed" panose="020B0502040204020203" pitchFamily="34" charset="0"/>
              </a:rPr>
              <a:t>20+ YEARS OF SERVICE</a:t>
            </a:r>
            <a:br>
              <a:rPr lang="en-US" sz="6000" dirty="0">
                <a:latin typeface="Bahnschrift SemiBold Condensed" panose="020B0502040204020203" pitchFamily="34" charset="0"/>
              </a:rPr>
            </a:br>
            <a:r>
              <a:rPr lang="en-US" sz="6000" dirty="0">
                <a:latin typeface="Bahnschrift SemiBold Condensed" panose="020B0502040204020203" pitchFamily="34" charset="0"/>
              </a:rPr>
              <a:t>CONTINUED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7348370-178B-EC11-6655-A1F7337C4AD5}"/>
              </a:ext>
            </a:extLst>
          </p:cNvPr>
          <p:cNvGraphicFramePr>
            <a:graphicFrameLocks noGrp="1"/>
          </p:cNvGraphicFramePr>
          <p:nvPr>
            <p:ph idx="1"/>
            <p:extLst>
              <p:ext uri="{D42A27DB-BD31-4B8C-83A1-F6EECF244321}">
                <p14:modId xmlns:p14="http://schemas.microsoft.com/office/powerpoint/2010/main" val="20947152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977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2000">
        <p15:prstTrans prst="pageCurlDouble"/>
      </p:transition>
    </mc:Choice>
    <mc:Fallback>
      <p:transition spd="slow" advClick="0" advTm="12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A2BFB-CE79-117E-D225-EA56F068FCDD}"/>
              </a:ext>
            </a:extLst>
          </p:cNvPr>
          <p:cNvSpPr>
            <a:spLocks noGrp="1"/>
          </p:cNvSpPr>
          <p:nvPr>
            <p:ph type="title"/>
          </p:nvPr>
        </p:nvSpPr>
        <p:spPr>
          <a:xfrm>
            <a:off x="838200" y="557188"/>
            <a:ext cx="10515600" cy="1133499"/>
          </a:xfrm>
        </p:spPr>
        <p:txBody>
          <a:bodyPr>
            <a:normAutofit fontScale="90000"/>
          </a:bodyPr>
          <a:lstStyle/>
          <a:p>
            <a:pPr algn="ctr"/>
            <a:r>
              <a:rPr lang="en-US" sz="4800" dirty="0">
                <a:latin typeface="Bahnschrift SemiBold Condensed" panose="020B0502040204020203" pitchFamily="34" charset="0"/>
              </a:rPr>
              <a:t>15+ YEARS OF SERVICE</a:t>
            </a:r>
            <a:br>
              <a:rPr lang="en-US" sz="3600" dirty="0"/>
            </a:br>
            <a:endParaRPr lang="en-US" sz="3600" dirty="0"/>
          </a:p>
        </p:txBody>
      </p:sp>
      <p:graphicFrame>
        <p:nvGraphicFramePr>
          <p:cNvPr id="5" name="Content Placeholder 2">
            <a:extLst>
              <a:ext uri="{FF2B5EF4-FFF2-40B4-BE49-F238E27FC236}">
                <a16:creationId xmlns:a16="http://schemas.microsoft.com/office/drawing/2014/main" id="{6F9BEB2F-BEB5-22BB-0913-C5B4FB6677F9}"/>
              </a:ext>
            </a:extLst>
          </p:cNvPr>
          <p:cNvGraphicFramePr>
            <a:graphicFrameLocks noGrp="1"/>
          </p:cNvGraphicFramePr>
          <p:nvPr>
            <p:ph idx="1"/>
            <p:extLst>
              <p:ext uri="{D42A27DB-BD31-4B8C-83A1-F6EECF244321}">
                <p14:modId xmlns:p14="http://schemas.microsoft.com/office/powerpoint/2010/main" val="3606319612"/>
              </p:ext>
            </p:extLst>
          </p:nvPr>
        </p:nvGraphicFramePr>
        <p:xfrm>
          <a:off x="293511" y="1320800"/>
          <a:ext cx="11717867" cy="5328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513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drape"/>
      </p:transition>
    </mc:Choice>
    <mc:Fallback>
      <p:transition spd="slow" advClick="0" advTm="12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A2BFB-CE79-117E-D225-EA56F068FCDD}"/>
              </a:ext>
            </a:extLst>
          </p:cNvPr>
          <p:cNvSpPr>
            <a:spLocks noGrp="1"/>
          </p:cNvSpPr>
          <p:nvPr>
            <p:ph type="title"/>
          </p:nvPr>
        </p:nvSpPr>
        <p:spPr>
          <a:xfrm>
            <a:off x="838200" y="557188"/>
            <a:ext cx="10515600" cy="1133499"/>
          </a:xfrm>
        </p:spPr>
        <p:txBody>
          <a:bodyPr>
            <a:normAutofit fontScale="90000"/>
          </a:bodyPr>
          <a:lstStyle/>
          <a:p>
            <a:pPr algn="ctr"/>
            <a:r>
              <a:rPr lang="en-US" sz="4800" dirty="0">
                <a:latin typeface="Bahnschrift SemiBold Condensed" panose="020B0502040204020203" pitchFamily="34" charset="0"/>
              </a:rPr>
              <a:t>15+ YEARS OF SERVICE CONTINUED</a:t>
            </a:r>
            <a:br>
              <a:rPr lang="en-US" sz="3600" dirty="0"/>
            </a:br>
            <a:endParaRPr lang="en-US" sz="3600" dirty="0"/>
          </a:p>
        </p:txBody>
      </p:sp>
      <p:graphicFrame>
        <p:nvGraphicFramePr>
          <p:cNvPr id="5" name="Content Placeholder 2">
            <a:extLst>
              <a:ext uri="{FF2B5EF4-FFF2-40B4-BE49-F238E27FC236}">
                <a16:creationId xmlns:a16="http://schemas.microsoft.com/office/drawing/2014/main" id="{6F9BEB2F-BEB5-22BB-0913-C5B4FB6677F9}"/>
              </a:ext>
            </a:extLst>
          </p:cNvPr>
          <p:cNvGraphicFramePr>
            <a:graphicFrameLocks noGrp="1"/>
          </p:cNvGraphicFramePr>
          <p:nvPr>
            <p:ph idx="1"/>
            <p:extLst>
              <p:ext uri="{D42A27DB-BD31-4B8C-83A1-F6EECF244321}">
                <p14:modId xmlns:p14="http://schemas.microsoft.com/office/powerpoint/2010/main" val="3647006889"/>
              </p:ext>
            </p:extLst>
          </p:nvPr>
        </p:nvGraphicFramePr>
        <p:xfrm>
          <a:off x="293511" y="1320800"/>
          <a:ext cx="11717867" cy="5328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281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prestige"/>
      </p:transition>
    </mc:Choice>
    <mc:Fallback>
      <p:transition spd="slow" advClick="0" advTm="12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A4171-FDDC-4A62-7DD3-E176AC0D7E0E}"/>
              </a:ext>
            </a:extLst>
          </p:cNvPr>
          <p:cNvSpPr>
            <a:spLocks noGrp="1"/>
          </p:cNvSpPr>
          <p:nvPr>
            <p:ph type="title"/>
          </p:nvPr>
        </p:nvSpPr>
        <p:spPr>
          <a:xfrm>
            <a:off x="841248" y="343429"/>
            <a:ext cx="10512552" cy="1328139"/>
          </a:xfrm>
        </p:spPr>
        <p:txBody>
          <a:bodyPr>
            <a:normAutofit/>
          </a:bodyPr>
          <a:lstStyle/>
          <a:p>
            <a:pPr algn="ctr"/>
            <a:r>
              <a:rPr lang="en-US" sz="4000" dirty="0">
                <a:latin typeface="Bahnschrift SemiBold Condensed" panose="020B0502040204020203" pitchFamily="34" charset="0"/>
              </a:rPr>
              <a:t>15+ YEARS OF SERVICE CONTINUED</a:t>
            </a:r>
            <a:endParaRPr lang="en-US" sz="4000" dirty="0"/>
          </a:p>
        </p:txBody>
      </p:sp>
      <p:graphicFrame>
        <p:nvGraphicFramePr>
          <p:cNvPr id="5" name="Content Placeholder 2">
            <a:extLst>
              <a:ext uri="{FF2B5EF4-FFF2-40B4-BE49-F238E27FC236}">
                <a16:creationId xmlns:a16="http://schemas.microsoft.com/office/drawing/2014/main" id="{5192921E-6AA0-531E-5C75-CC3C79E4BF18}"/>
              </a:ext>
            </a:extLst>
          </p:cNvPr>
          <p:cNvGraphicFramePr>
            <a:graphicFrameLocks noGrp="1"/>
          </p:cNvGraphicFramePr>
          <p:nvPr>
            <p:ph idx="1"/>
            <p:extLst>
              <p:ext uri="{D42A27DB-BD31-4B8C-83A1-F6EECF244321}">
                <p14:modId xmlns:p14="http://schemas.microsoft.com/office/powerpoint/2010/main" val="1031296645"/>
              </p:ext>
            </p:extLst>
          </p:nvPr>
        </p:nvGraphicFramePr>
        <p:xfrm>
          <a:off x="530578" y="1671568"/>
          <a:ext cx="10823222" cy="4457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298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2000">
        <p15:prstTrans prst="peelOff"/>
      </p:transition>
    </mc:Choice>
    <mc:Fallback>
      <p:transition spd="slow" advClick="0" advTm="1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6">
                <a:lumMod val="5000"/>
                <a:lumOff val="95000"/>
              </a:schemeClr>
            </a:gs>
            <a:gs pos="66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3E83-EC0A-FCBF-58BF-4F336474A37C}"/>
              </a:ext>
            </a:extLst>
          </p:cNvPr>
          <p:cNvSpPr>
            <a:spLocks noGrp="1"/>
          </p:cNvSpPr>
          <p:nvPr>
            <p:ph type="title"/>
          </p:nvPr>
        </p:nvSpPr>
        <p:spPr/>
        <p:txBody>
          <a:bodyPr>
            <a:normAutofit fontScale="90000"/>
          </a:bodyPr>
          <a:lstStyle/>
          <a:p>
            <a:pPr algn="ctr"/>
            <a:r>
              <a:rPr lang="en-US" b="1" i="0" u="sng" dirty="0">
                <a:solidFill>
                  <a:srgbClr val="333333"/>
                </a:solidFill>
                <a:effectLst/>
                <a:highlight>
                  <a:srgbClr val="FFFFFF"/>
                </a:highlight>
                <a:latin typeface="Crimson Text"/>
              </a:rPr>
              <a:t>OAM Education Award Recipients</a:t>
            </a:r>
            <a:br>
              <a:rPr lang="en-US" b="0" i="0" dirty="0">
                <a:solidFill>
                  <a:srgbClr val="333333"/>
                </a:solidFill>
                <a:effectLst/>
                <a:highlight>
                  <a:srgbClr val="FFFFFF"/>
                </a:highlight>
                <a:latin typeface="Crimson Text"/>
              </a:rPr>
            </a:br>
            <a:r>
              <a:rPr lang="en-US" sz="2700" i="0" dirty="0">
                <a:solidFill>
                  <a:srgbClr val="333333"/>
                </a:solidFill>
                <a:effectLst/>
                <a:highlight>
                  <a:srgbClr val="FFFFFF"/>
                </a:highlight>
                <a:latin typeface="Crimson Text"/>
              </a:rPr>
              <a:t>T</a:t>
            </a:r>
            <a:r>
              <a:rPr lang="en-US" sz="2700" b="0" i="0" dirty="0">
                <a:solidFill>
                  <a:srgbClr val="333333"/>
                </a:solidFill>
                <a:effectLst/>
                <a:highlight>
                  <a:srgbClr val="FFFFFF"/>
                </a:highlight>
                <a:latin typeface="Crimson Text"/>
              </a:rPr>
              <a:t>he following individuals have been granted the OAM Education Award in recognition of their extraordinary contributions to the education of Ohio’s Judiciary</a:t>
            </a:r>
            <a:endParaRPr lang="en-US" sz="2700" dirty="0"/>
          </a:p>
        </p:txBody>
      </p:sp>
      <p:sp>
        <p:nvSpPr>
          <p:cNvPr id="3" name="TextBox 2">
            <a:extLst>
              <a:ext uri="{FF2B5EF4-FFF2-40B4-BE49-F238E27FC236}">
                <a16:creationId xmlns:a16="http://schemas.microsoft.com/office/drawing/2014/main" id="{B92C02AD-B3D5-6198-9E19-AE7EF9A67ED3}"/>
              </a:ext>
            </a:extLst>
          </p:cNvPr>
          <p:cNvSpPr txBox="1"/>
          <p:nvPr/>
        </p:nvSpPr>
        <p:spPr>
          <a:xfrm>
            <a:off x="601132" y="1964267"/>
            <a:ext cx="407246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Sandra Lewis – 2019</a:t>
            </a:r>
          </a:p>
          <a:p>
            <a:pPr marL="285750" indent="-285750">
              <a:buFont typeface="Arial" panose="020B0604020202020204" pitchFamily="34" charset="0"/>
              <a:buChar char="•"/>
            </a:pPr>
            <a:r>
              <a:rPr lang="en-US" sz="2400" dirty="0"/>
              <a:t>Judy </a:t>
            </a:r>
            <a:r>
              <a:rPr lang="en-US" sz="2400" dirty="0" err="1"/>
              <a:t>Fornoff</a:t>
            </a:r>
            <a:r>
              <a:rPr lang="en-US" sz="2400" dirty="0"/>
              <a:t> – 2018</a:t>
            </a:r>
          </a:p>
          <a:p>
            <a:pPr marL="285750" indent="-285750">
              <a:buFont typeface="Arial" panose="020B0604020202020204" pitchFamily="34" charset="0"/>
              <a:buChar char="•"/>
            </a:pPr>
            <a:r>
              <a:rPr lang="en-US" sz="2400" dirty="0"/>
              <a:t>Mike Finney – 2017</a:t>
            </a:r>
          </a:p>
          <a:p>
            <a:pPr marL="285750" indent="-285750">
              <a:buFont typeface="Arial" panose="020B0604020202020204" pitchFamily="34" charset="0"/>
              <a:buChar char="•"/>
            </a:pPr>
            <a:r>
              <a:rPr lang="en-US" sz="2400" dirty="0"/>
              <a:t>Serpil Ergun – 2016</a:t>
            </a:r>
          </a:p>
          <a:p>
            <a:pPr marL="285750" indent="-285750">
              <a:buFont typeface="Arial" panose="020B0604020202020204" pitchFamily="34" charset="0"/>
              <a:buChar char="•"/>
            </a:pPr>
            <a:r>
              <a:rPr lang="en-US" sz="2400" dirty="0"/>
              <a:t>Barbara Norton – 2015</a:t>
            </a:r>
          </a:p>
          <a:p>
            <a:pPr marL="285750" indent="-285750">
              <a:buFont typeface="Arial" panose="020B0604020202020204" pitchFamily="34" charset="0"/>
              <a:buChar char="•"/>
            </a:pPr>
            <a:r>
              <a:rPr lang="en-US" sz="2400" dirty="0"/>
              <a:t>James Aylward – 2014</a:t>
            </a:r>
          </a:p>
          <a:p>
            <a:pPr marL="285750" indent="-285750">
              <a:buFont typeface="Arial" panose="020B0604020202020204" pitchFamily="34" charset="0"/>
              <a:buChar char="•"/>
            </a:pPr>
            <a:r>
              <a:rPr lang="en-US" sz="2400" dirty="0"/>
              <a:t>Richard Altman – 2013</a:t>
            </a:r>
          </a:p>
          <a:p>
            <a:pPr marL="285750" indent="-285750">
              <a:buFont typeface="Arial" panose="020B0604020202020204" pitchFamily="34" charset="0"/>
              <a:buChar char="•"/>
            </a:pPr>
            <a:r>
              <a:rPr lang="en-US" sz="2400" dirty="0"/>
              <a:t>Lora Lynn Stalnaker – 2012</a:t>
            </a:r>
          </a:p>
          <a:p>
            <a:pPr marL="285750" indent="-285750">
              <a:buFont typeface="Arial" panose="020B0604020202020204" pitchFamily="34" charset="0"/>
              <a:buChar char="•"/>
            </a:pPr>
            <a:r>
              <a:rPr lang="en-US" sz="2400" dirty="0"/>
              <a:t>Patti Reed – 2011	</a:t>
            </a:r>
          </a:p>
          <a:p>
            <a:pPr marL="285750" indent="-285750">
              <a:buFont typeface="Arial" panose="020B0604020202020204" pitchFamily="34" charset="0"/>
              <a:buChar char="•"/>
            </a:pPr>
            <a:r>
              <a:rPr lang="en-US" sz="2400" dirty="0"/>
              <a:t>Coleen Dailey – 2010 </a:t>
            </a:r>
          </a:p>
          <a:p>
            <a:pPr marL="285750" indent="-285750">
              <a:buFont typeface="Arial" panose="020B0604020202020204" pitchFamily="34" charset="0"/>
              <a:buChar char="•"/>
            </a:pPr>
            <a:r>
              <a:rPr lang="en-US" sz="2400" dirty="0"/>
              <a:t>Kate Graham – 2009 </a:t>
            </a:r>
          </a:p>
        </p:txBody>
      </p:sp>
      <p:sp>
        <p:nvSpPr>
          <p:cNvPr id="4" name="TextBox 3">
            <a:extLst>
              <a:ext uri="{FF2B5EF4-FFF2-40B4-BE49-F238E27FC236}">
                <a16:creationId xmlns:a16="http://schemas.microsoft.com/office/drawing/2014/main" id="{AF081AEE-7FD1-EBFA-0474-2AD89E805006}"/>
              </a:ext>
            </a:extLst>
          </p:cNvPr>
          <p:cNvSpPr txBox="1"/>
          <p:nvPr/>
        </p:nvSpPr>
        <p:spPr>
          <a:xfrm>
            <a:off x="4515556" y="1964267"/>
            <a:ext cx="389466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Milt </a:t>
            </a:r>
            <a:r>
              <a:rPr lang="en-US" sz="2400" dirty="0" err="1"/>
              <a:t>Nuzum</a:t>
            </a:r>
            <a:r>
              <a:rPr lang="en-US" sz="2400" dirty="0"/>
              <a:t> – 2008</a:t>
            </a:r>
          </a:p>
          <a:p>
            <a:pPr marL="285750" indent="-285750">
              <a:buFont typeface="Arial" panose="020B0604020202020204" pitchFamily="34" charset="0"/>
              <a:buChar char="•"/>
            </a:pPr>
            <a:r>
              <a:rPr lang="en-US" sz="2400" dirty="0"/>
              <a:t>Ann </a:t>
            </a:r>
            <a:r>
              <a:rPr lang="en-US" sz="2400" dirty="0" err="1"/>
              <a:t>Weatherhead</a:t>
            </a:r>
            <a:r>
              <a:rPr lang="en-US" sz="2400" dirty="0"/>
              <a:t> – 2007</a:t>
            </a:r>
          </a:p>
          <a:p>
            <a:pPr marL="285750" indent="-285750">
              <a:buFont typeface="Arial" panose="020B0604020202020204" pitchFamily="34" charset="0"/>
              <a:buChar char="•"/>
            </a:pPr>
            <a:r>
              <a:rPr lang="en-US" sz="2400" dirty="0"/>
              <a:t>Bill </a:t>
            </a:r>
            <a:r>
              <a:rPr lang="en-US" sz="2400" dirty="0" err="1"/>
              <a:t>Rickrich</a:t>
            </a:r>
            <a:r>
              <a:rPr lang="en-US" sz="2400" dirty="0"/>
              <a:t> – 2006</a:t>
            </a:r>
          </a:p>
          <a:p>
            <a:pPr marL="285750" indent="-285750">
              <a:buFont typeface="Arial" panose="020B0604020202020204" pitchFamily="34" charset="0"/>
              <a:buChar char="•"/>
            </a:pPr>
            <a:r>
              <a:rPr lang="en-US" sz="2400" dirty="0"/>
              <a:t>Barbara </a:t>
            </a:r>
            <a:r>
              <a:rPr lang="en-US" sz="2400" dirty="0" err="1"/>
              <a:t>Porzio</a:t>
            </a:r>
            <a:r>
              <a:rPr lang="en-US" sz="2400" dirty="0"/>
              <a:t> – 2005</a:t>
            </a:r>
          </a:p>
          <a:p>
            <a:pPr marL="285750" indent="-285750">
              <a:buFont typeface="Arial" panose="020B0604020202020204" pitchFamily="34" charset="0"/>
              <a:buChar char="•"/>
            </a:pPr>
            <a:r>
              <a:rPr lang="en-US" sz="2400" dirty="0"/>
              <a:t>Brian Goodell – 2004</a:t>
            </a:r>
          </a:p>
          <a:p>
            <a:pPr marL="285750" indent="-285750">
              <a:buFont typeface="Arial" panose="020B0604020202020204" pitchFamily="34" charset="0"/>
              <a:buChar char="•"/>
            </a:pPr>
            <a:r>
              <a:rPr lang="en-US" sz="2400" dirty="0"/>
              <a:t>Christy Tull – 2003</a:t>
            </a:r>
          </a:p>
          <a:p>
            <a:pPr marL="285750" indent="-285750">
              <a:buFont typeface="Arial" panose="020B0604020202020204" pitchFamily="34" charset="0"/>
              <a:buChar char="•"/>
            </a:pPr>
            <a:r>
              <a:rPr lang="en-US" sz="2400" dirty="0"/>
              <a:t>Diane Palos – 2002</a:t>
            </a:r>
          </a:p>
          <a:p>
            <a:pPr marL="285750" indent="-285750">
              <a:buFont typeface="Arial" panose="020B0604020202020204" pitchFamily="34" charset="0"/>
              <a:buChar char="•"/>
            </a:pPr>
            <a:r>
              <a:rPr lang="en-US" sz="2400" dirty="0"/>
              <a:t>Phil </a:t>
            </a:r>
            <a:r>
              <a:rPr lang="en-US" sz="2400" dirty="0" err="1"/>
              <a:t>Schopick</a:t>
            </a:r>
            <a:r>
              <a:rPr lang="en-US" sz="2400" dirty="0"/>
              <a:t> – 2001</a:t>
            </a:r>
          </a:p>
          <a:p>
            <a:pPr marL="285750" indent="-285750">
              <a:buFont typeface="Arial" panose="020B0604020202020204" pitchFamily="34" charset="0"/>
              <a:buChar char="•"/>
            </a:pPr>
            <a:r>
              <a:rPr lang="en-US" sz="2400" dirty="0"/>
              <a:t>Doug </a:t>
            </a:r>
            <a:r>
              <a:rPr lang="en-US" sz="2400" dirty="0" err="1"/>
              <a:t>Sendry</a:t>
            </a:r>
            <a:r>
              <a:rPr lang="en-US" sz="2400" dirty="0"/>
              <a:t> – 2000</a:t>
            </a:r>
          </a:p>
          <a:p>
            <a:pPr marL="285750" indent="-285750">
              <a:buFont typeface="Arial" panose="020B0604020202020204" pitchFamily="34" charset="0"/>
              <a:buChar char="•"/>
            </a:pPr>
            <a:r>
              <a:rPr lang="en-US" sz="2400" dirty="0"/>
              <a:t>Mary McElwee – 1999</a:t>
            </a:r>
          </a:p>
          <a:p>
            <a:pPr marL="285750" indent="-285750">
              <a:buFont typeface="Arial" panose="020B0604020202020204" pitchFamily="34" charset="0"/>
              <a:buChar char="•"/>
            </a:pPr>
            <a:r>
              <a:rPr lang="en-US" sz="2400" dirty="0"/>
              <a:t>Dennis Parish - 1998</a:t>
            </a:r>
          </a:p>
        </p:txBody>
      </p:sp>
      <p:sp>
        <p:nvSpPr>
          <p:cNvPr id="5" name="TextBox 4">
            <a:extLst>
              <a:ext uri="{FF2B5EF4-FFF2-40B4-BE49-F238E27FC236}">
                <a16:creationId xmlns:a16="http://schemas.microsoft.com/office/drawing/2014/main" id="{D887AC19-AD10-7C3E-CF3A-B499727D014F}"/>
              </a:ext>
            </a:extLst>
          </p:cNvPr>
          <p:cNvSpPr txBox="1"/>
          <p:nvPr/>
        </p:nvSpPr>
        <p:spPr>
          <a:xfrm>
            <a:off x="8252180" y="1964267"/>
            <a:ext cx="407246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Martha Kilbourn - 1997</a:t>
            </a:r>
          </a:p>
          <a:p>
            <a:pPr marL="285750" indent="-285750">
              <a:buFont typeface="Arial" panose="020B0604020202020204" pitchFamily="34" charset="0"/>
              <a:buChar char="•"/>
            </a:pPr>
            <a:r>
              <a:rPr lang="en-US" sz="2400" dirty="0"/>
              <a:t>Michael Bernstein - 1997</a:t>
            </a:r>
          </a:p>
        </p:txBody>
      </p:sp>
    </p:spTree>
    <p:extLst>
      <p:ext uri="{BB962C8B-B14F-4D97-AF65-F5344CB8AC3E}">
        <p14:creationId xmlns:p14="http://schemas.microsoft.com/office/powerpoint/2010/main" val="2227962353"/>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3FEB-2308-4D54-4734-2D1855FF6A64}"/>
              </a:ext>
            </a:extLst>
          </p:cNvPr>
          <p:cNvSpPr>
            <a:spLocks noGrp="1"/>
          </p:cNvSpPr>
          <p:nvPr>
            <p:ph type="title"/>
          </p:nvPr>
        </p:nvSpPr>
        <p:spPr>
          <a:xfrm>
            <a:off x="81024" y="4467828"/>
            <a:ext cx="6813411" cy="1315993"/>
          </a:xfrm>
        </p:spPr>
        <p:txBody>
          <a:bodyPr vert="horz" lIns="91440" tIns="45720" rIns="91440" bIns="45720" rtlCol="0">
            <a:noAutofit/>
          </a:bodyPr>
          <a:lstStyle/>
          <a:p>
            <a:r>
              <a:rPr lang="en-US" sz="6600" kern="1200" dirty="0">
                <a:latin typeface="Lucida Handwriting" panose="03010101010101010101" pitchFamily="66" charset="0"/>
              </a:rPr>
              <a:t>Education Award Winners</a:t>
            </a:r>
          </a:p>
        </p:txBody>
      </p:sp>
      <p:sp>
        <p:nvSpPr>
          <p:cNvPr id="1103" name="Freeform: Shape 1102">
            <a:extLst>
              <a:ext uri="{FF2B5EF4-FFF2-40B4-BE49-F238E27FC236}">
                <a16:creationId xmlns:a16="http://schemas.microsoft.com/office/drawing/2014/main" id="{AEECF78C-1048-456C-88A0-441412321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a:extLst>
              <a:ext uri="{FF2B5EF4-FFF2-40B4-BE49-F238E27FC236}">
                <a16:creationId xmlns:a16="http://schemas.microsoft.com/office/drawing/2014/main" id="{6305EFEF-37B5-87D5-8F4D-D986F9913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15" r="10316"/>
          <a:stretch/>
        </p:blipFill>
        <p:spPr bwMode="auto">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a:noFill/>
          <a:extLst>
            <a:ext uri="{909E8E84-426E-40DD-AFC4-6F175D3DCCD1}">
              <a14:hiddenFill xmlns:a14="http://schemas.microsoft.com/office/drawing/2010/main">
                <a:solidFill>
                  <a:srgbClr val="FFFFFF"/>
                </a:solidFill>
              </a14:hiddenFill>
            </a:ext>
          </a:extLst>
        </p:spPr>
      </p:pic>
      <p:sp>
        <p:nvSpPr>
          <p:cNvPr id="1104" name="Oval 1103">
            <a:extLst>
              <a:ext uri="{FF2B5EF4-FFF2-40B4-BE49-F238E27FC236}">
                <a16:creationId xmlns:a16="http://schemas.microsoft.com/office/drawing/2014/main" id="{F4C8155D-EBB3-4B50-B945-2D47A2C5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291046C0-1762-3F9A-0AD2-AF9408318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9" r="-2" b="28381"/>
          <a:stretch/>
        </p:blipFill>
        <p:spPr bwMode="auto">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105" name="Oval 1104">
            <a:extLst>
              <a:ext uri="{FF2B5EF4-FFF2-40B4-BE49-F238E27FC236}">
                <a16:creationId xmlns:a16="http://schemas.microsoft.com/office/drawing/2014/main" id="{EE99A833-6C48-4919-98F7-4D15C7369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8" name="Picture 14">
            <a:extLst>
              <a:ext uri="{FF2B5EF4-FFF2-40B4-BE49-F238E27FC236}">
                <a16:creationId xmlns:a16="http://schemas.microsoft.com/office/drawing/2014/main" id="{9D68B4DE-9B94-C2F4-1946-8F514D264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294" r="-2" b="19116"/>
          <a:stretch/>
        </p:blipFill>
        <p:spPr bwMode="auto">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106" name="Oval 1105">
            <a:extLst>
              <a:ext uri="{FF2B5EF4-FFF2-40B4-BE49-F238E27FC236}">
                <a16:creationId xmlns:a16="http://schemas.microsoft.com/office/drawing/2014/main" id="{CF523106-7311-45AB-A97A-9BE6E22AC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6" name="Picture 12">
            <a:extLst>
              <a:ext uri="{FF2B5EF4-FFF2-40B4-BE49-F238E27FC236}">
                <a16:creationId xmlns:a16="http://schemas.microsoft.com/office/drawing/2014/main" id="{5E13BC53-0F1F-03E8-AE55-0C863E230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 b="29411"/>
          <a:stretch/>
        </p:blipFill>
        <p:spPr bwMode="auto">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107" name="Content Placeholder 1064">
            <a:extLst>
              <a:ext uri="{FF2B5EF4-FFF2-40B4-BE49-F238E27FC236}">
                <a16:creationId xmlns:a16="http://schemas.microsoft.com/office/drawing/2014/main" id="{0993D350-8DD8-D7A4-A8DD-FDE9DC66922D}"/>
              </a:ext>
            </a:extLst>
          </p:cNvPr>
          <p:cNvSpPr>
            <a:spLocks noGrp="1"/>
          </p:cNvSpPr>
          <p:nvPr>
            <p:ph idx="1"/>
          </p:nvPr>
        </p:nvSpPr>
        <p:spPr>
          <a:xfrm>
            <a:off x="4780344" y="6903717"/>
            <a:ext cx="1796806" cy="72815"/>
          </a:xfrm>
        </p:spPr>
        <p:txBody>
          <a:bodyPr anchor="t">
            <a:normAutofit fontScale="25000" lnSpcReduction="20000"/>
          </a:bodyPr>
          <a:lstStyle/>
          <a:p>
            <a:endParaRPr lang="en-US" sz="1800" dirty="0"/>
          </a:p>
        </p:txBody>
      </p:sp>
      <p:sp>
        <p:nvSpPr>
          <p:cNvPr id="1108" name="Oval 1107">
            <a:extLst>
              <a:ext uri="{FF2B5EF4-FFF2-40B4-BE49-F238E27FC236}">
                <a16:creationId xmlns:a16="http://schemas.microsoft.com/office/drawing/2014/main" id="{7C1CFE70-2BD5-4661-8AF9-D097E65E7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a:extLst>
              <a:ext uri="{FF2B5EF4-FFF2-40B4-BE49-F238E27FC236}">
                <a16:creationId xmlns:a16="http://schemas.microsoft.com/office/drawing/2014/main" id="{02628C0E-CDDF-79E4-CD25-CD047A10E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 b="29411"/>
          <a:stretch/>
        </p:blipFill>
        <p:spPr bwMode="auto">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109" name="Freeform: Shape 1108">
            <a:extLst>
              <a:ext uri="{FF2B5EF4-FFF2-40B4-BE49-F238E27FC236}">
                <a16:creationId xmlns:a16="http://schemas.microsoft.com/office/drawing/2014/main" id="{5A6B4445-DDB3-4971-8FBA-4DCAF08C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F3C1BA8A-BDA2-5F40-50DC-1C46992B04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315" r="10316"/>
          <a:stretch/>
        </p:blipFill>
        <p:spPr bwMode="auto">
          <a:xfrm>
            <a:off x="10593636" y="348428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40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advClick="0" advTm="12000">
        <p:dissolve/>
      </p:transition>
    </mc:Choice>
    <mc:Fallback>
      <p:transition spd="slow" advClick="0" advTm="12000">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DE4D4-60BE-7DD6-ABD7-4DF3FA246A7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2009 BOARD</a:t>
            </a:r>
          </a:p>
        </p:txBody>
      </p:sp>
      <p:sp>
        <p:nvSpPr>
          <p:cNvPr id="205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AM 2009">
            <a:extLst>
              <a:ext uri="{FF2B5EF4-FFF2-40B4-BE49-F238E27FC236}">
                <a16:creationId xmlns:a16="http://schemas.microsoft.com/office/drawing/2014/main" id="{878D74C0-BB79-C809-85B3-6390559416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899"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02530"/>
      </p:ext>
    </p:extLst>
  </p:cSld>
  <p:clrMapOvr>
    <a:masterClrMapping/>
  </p:clrMapOvr>
  <mc:AlternateContent xmlns:mc="http://schemas.openxmlformats.org/markup-compatibility/2006">
    <mc:Choice xmlns:p14="http://schemas.microsoft.com/office/powerpoint/2010/main" Requires="p14">
      <p:transition spd="slow" p14:dur="1200" advClick="0" advTm="12000">
        <p14:prism/>
      </p:transition>
    </mc:Choice>
    <mc:Fallback>
      <p:transition spd="slow" advClick="0"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5B61B-9F28-AB29-F9CC-1619BFA39646}"/>
              </a:ext>
            </a:extLst>
          </p:cNvPr>
          <p:cNvSpPr>
            <a:spLocks noGrp="1"/>
          </p:cNvSpPr>
          <p:nvPr>
            <p:ph type="title"/>
          </p:nvPr>
        </p:nvSpPr>
        <p:spPr>
          <a:xfrm>
            <a:off x="-3048" y="-219919"/>
            <a:ext cx="6092565" cy="2392349"/>
          </a:xfrm>
        </p:spPr>
        <p:txBody>
          <a:bodyPr vert="horz" lIns="91440" tIns="45720" rIns="91440" bIns="45720" rtlCol="0" anchor="ctr">
            <a:normAutofit/>
          </a:bodyPr>
          <a:lstStyle/>
          <a:p>
            <a:pPr algn="ctr"/>
            <a:r>
              <a:rPr lang="en-US" sz="4000" b="1" dirty="0"/>
              <a:t>OAM JUDICIAL AWARD</a:t>
            </a:r>
            <a:br>
              <a:rPr lang="en-US" sz="2400" dirty="0"/>
            </a:br>
            <a:r>
              <a:rPr lang="en-US" sz="2000" dirty="0"/>
              <a:t>The </a:t>
            </a:r>
            <a:r>
              <a:rPr lang="en-US" sz="2000" i="0" dirty="0">
                <a:effectLst/>
                <a:highlight>
                  <a:srgbClr val="FFFFFF"/>
                </a:highlight>
              </a:rPr>
              <a:t>Award recognizes Magistrates who have been members of the OAM who have gone on to become Judge</a:t>
            </a:r>
            <a:endParaRPr lang="en-US" sz="2000" dirty="0"/>
          </a:p>
        </p:txBody>
      </p:sp>
      <p:sp>
        <p:nvSpPr>
          <p:cNvPr id="4" name="TextBox 3">
            <a:extLst>
              <a:ext uri="{FF2B5EF4-FFF2-40B4-BE49-F238E27FC236}">
                <a16:creationId xmlns:a16="http://schemas.microsoft.com/office/drawing/2014/main" id="{ABE303C2-131F-C97F-DF21-BB0741BE7D92}"/>
              </a:ext>
            </a:extLst>
          </p:cNvPr>
          <p:cNvSpPr txBox="1"/>
          <p:nvPr/>
        </p:nvSpPr>
        <p:spPr>
          <a:xfrm>
            <a:off x="81023" y="1817226"/>
            <a:ext cx="9841909" cy="5162308"/>
          </a:xfrm>
          <a:prstGeom prst="rect">
            <a:avLst/>
          </a:prstGeom>
        </p:spPr>
        <p:txBody>
          <a:bodyPr vert="horz" lIns="91440" tIns="45720" rIns="91440" bIns="45720" rtlCol="0">
            <a:normAutofit fontScale="92500" lnSpcReduction="1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Michael McCallister              Carol Ann Robb	</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Jonathan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Starn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Eva Kessler	</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Susan Baker Ross	              Christopher Roberts	     Kathleen Roman		Dennis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Greeney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Natalie Haupt	              David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Hejmanowski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Glen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Derryberry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Matt McFarland</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Linda Warner	              Kenneth Spicer	     Bruce Winters		Dennis Parish</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Carla Baldwin	              Scott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Washam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Diane Palos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Ron Cable	              Carl Henderson	     Beth Root</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Nicole Walker	              Dan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Bratka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Carol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Dezso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Anthony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D’Apolito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Jim James		     Denise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McColley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Penelope Cunningham        Linda Teodosio	     Timothy O’Connell</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Tonya Jones	               Barbara Schneider	     Thomas O’Malley</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Cynthia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Morehart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Kathleen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Rodenberg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Richard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Bernat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Mark Hummer	               Robert Fragale	     Steve Hurley</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Michelle Paris	                Laura Gallagher	     Charles Pater</a:t>
            </a:r>
          </a:p>
          <a:p>
            <a:pPr>
              <a:lnSpc>
                <a:spcPct val="90000"/>
              </a:lnSpc>
              <a:spcAft>
                <a:spcPts val="600"/>
              </a:spcAft>
            </a:pPr>
            <a:endParaRPr lang="en-US" sz="1600" dirty="0"/>
          </a:p>
        </p:txBody>
      </p:sp>
      <p:pic>
        <p:nvPicPr>
          <p:cNvPr id="70" name="Picture 69" descr="Gold medal">
            <a:extLst>
              <a:ext uri="{FF2B5EF4-FFF2-40B4-BE49-F238E27FC236}">
                <a16:creationId xmlns:a16="http://schemas.microsoft.com/office/drawing/2014/main" id="{DD189911-6EE2-C450-0FE5-2CF189D60139}"/>
              </a:ext>
            </a:extLst>
          </p:cNvPr>
          <p:cNvPicPr>
            <a:picLocks noChangeAspect="1"/>
          </p:cNvPicPr>
          <p:nvPr/>
        </p:nvPicPr>
        <p:blipFill>
          <a:blip r:embed="rId3"/>
          <a:srcRect l="4451" r="37511" b="-1"/>
          <a:stretch/>
        </p:blipFill>
        <p:spPr>
          <a:xfrm>
            <a:off x="8624710" y="0"/>
            <a:ext cx="3645265" cy="697953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76" name="Straight Connector 75">
            <a:extLst>
              <a:ext uri="{FF2B5EF4-FFF2-40B4-BE49-F238E27FC236}">
                <a16:creationId xmlns:a16="http://schemas.microsoft.com/office/drawing/2014/main" id="{98FBC54F-F6A5-1745-9DC6-33A964BE3A52}"/>
              </a:ext>
            </a:extLst>
          </p:cNvPr>
          <p:cNvCxnSpPr>
            <a:cxnSpLocks/>
          </p:cNvCxnSpPr>
          <p:nvPr/>
        </p:nvCxnSpPr>
        <p:spPr>
          <a:xfrm>
            <a:off x="0" y="1569156"/>
            <a:ext cx="870373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635289"/>
      </p:ext>
    </p:extLst>
  </p:cSld>
  <p:clrMapOvr>
    <a:masterClrMapping/>
  </p:clrMapOvr>
  <p:transition spd="slow" advClick="0" advTm="12000">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A person and person shaking hands&#10;&#10;Description automatically generated">
            <a:extLst>
              <a:ext uri="{FF2B5EF4-FFF2-40B4-BE49-F238E27FC236}">
                <a16:creationId xmlns:a16="http://schemas.microsoft.com/office/drawing/2014/main" id="{3F46CF81-0E32-BDCF-0E5F-0C68F47E1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45" r="2" b="17017"/>
          <a:stretch/>
        </p:blipFill>
        <p:spPr bwMode="auto">
          <a:xfrm>
            <a:off x="-1" y="-3"/>
            <a:ext cx="4064316" cy="2281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group of people holding awards&#10;&#10;Description automatically generated">
            <a:extLst>
              <a:ext uri="{FF2B5EF4-FFF2-40B4-BE49-F238E27FC236}">
                <a16:creationId xmlns:a16="http://schemas.microsoft.com/office/drawing/2014/main" id="{205F4DBC-32BA-B160-8606-FF0EBB4CB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054" b="2"/>
          <a:stretch/>
        </p:blipFill>
        <p:spPr bwMode="auto">
          <a:xfrm>
            <a:off x="4067494" y="-1357"/>
            <a:ext cx="3953242" cy="22722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group of people holding plaques&#10;&#10;Description automatically generated">
            <a:extLst>
              <a:ext uri="{FF2B5EF4-FFF2-40B4-BE49-F238E27FC236}">
                <a16:creationId xmlns:a16="http://schemas.microsoft.com/office/drawing/2014/main" id="{1FA2DF03-9439-7CEE-F3A3-56DDC1D30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94" r="-2" b="-2"/>
          <a:stretch/>
        </p:blipFill>
        <p:spPr bwMode="auto">
          <a:xfrm>
            <a:off x="8027088" y="-1356"/>
            <a:ext cx="4161863" cy="2272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Two men standing in a room&#10;&#10;Description automatically generated">
            <a:extLst>
              <a:ext uri="{FF2B5EF4-FFF2-40B4-BE49-F238E27FC236}">
                <a16:creationId xmlns:a16="http://schemas.microsoft.com/office/drawing/2014/main" id="{83C95DCB-59E4-9F12-1836-91E39D6CD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595" r="-2" b="18564"/>
          <a:stretch/>
        </p:blipFill>
        <p:spPr bwMode="auto">
          <a:xfrm>
            <a:off x="20" y="2292876"/>
            <a:ext cx="4064292" cy="22812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group of people posing for a photo&#10;&#10;Description automatically generated">
            <a:extLst>
              <a:ext uri="{FF2B5EF4-FFF2-40B4-BE49-F238E27FC236}">
                <a16:creationId xmlns:a16="http://schemas.microsoft.com/office/drawing/2014/main" id="{BCEA4A7A-2B61-6FC3-BDD6-CA59C86FEBBA}"/>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t="2382" r="1" b="23017"/>
          <a:stretch/>
        </p:blipFill>
        <p:spPr bwMode="auto">
          <a:xfrm>
            <a:off x="3" y="4585734"/>
            <a:ext cx="4061141" cy="2272267"/>
          </a:xfrm>
          <a:prstGeom prst="rect">
            <a:avLst/>
          </a:prstGeom>
          <a:noFill/>
          <a:extLst>
            <a:ext uri="{909E8E84-426E-40DD-AFC4-6F175D3DCCD1}">
              <a14:hiddenFill xmlns:a14="http://schemas.microsoft.com/office/drawing/2010/main">
                <a:solidFill>
                  <a:srgbClr val="FFFFFF"/>
                </a:solidFill>
              </a14:hiddenFill>
            </a:ext>
          </a:extLst>
        </p:spPr>
      </p:pic>
      <p:sp>
        <p:nvSpPr>
          <p:cNvPr id="3177" name="Rectangle 3176">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A6E9F-CC49-443E-8B28-A74EBC4686A2}"/>
              </a:ext>
            </a:extLst>
          </p:cNvPr>
          <p:cNvSpPr>
            <a:spLocks noGrp="1"/>
          </p:cNvSpPr>
          <p:nvPr>
            <p:ph type="title"/>
          </p:nvPr>
        </p:nvSpPr>
        <p:spPr>
          <a:xfrm>
            <a:off x="3962406" y="2483560"/>
            <a:ext cx="7290974" cy="2674590"/>
          </a:xfrm>
        </p:spPr>
        <p:txBody>
          <a:bodyPr vert="horz" lIns="91440" tIns="45720" rIns="91440" bIns="45720" rtlCol="0" anchor="b">
            <a:noAutofit/>
          </a:bodyPr>
          <a:lstStyle/>
          <a:p>
            <a:pPr algn="ctr"/>
            <a:r>
              <a:rPr lang="en-US" sz="6600" kern="1200" dirty="0">
                <a:solidFill>
                  <a:srgbClr val="FFFFFF"/>
                </a:solidFill>
                <a:latin typeface="Algerian" panose="04020705040A02060702" pitchFamily="82" charset="0"/>
              </a:rPr>
              <a:t>JUDICAL AWARD WINNERS</a:t>
            </a:r>
          </a:p>
        </p:txBody>
      </p:sp>
      <p:cxnSp>
        <p:nvCxnSpPr>
          <p:cNvPr id="3178" name="Straight Connector 3177">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79" name="Straight Connector 3178">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80" name="Straight Connector 317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81" name="Straight Connector 3180">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82" name="Straight Connector 3181">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97645"/>
      </p:ext>
    </p:extLst>
  </p:cSld>
  <p:clrMapOvr>
    <a:masterClrMapping/>
  </p:clrMapOvr>
  <mc:AlternateContent xmlns:mc="http://schemas.openxmlformats.org/markup-compatibility/2006">
    <mc:Choice xmlns:p14="http://schemas.microsoft.com/office/powerpoint/2010/main" Requires="p14">
      <p:transition spd="slow" p14:dur="3900" advClick="0" advTm="12000">
        <p14:glitter pattern="hexagon"/>
      </p:transition>
    </mc:Choice>
    <mc:Fallback>
      <p:transition spd="slow" advClick="0"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9" name="Rectangle 4138">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41" name="Rectangle 4140">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43" name="Rectangle 4142">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45" name="Rectangle 4144">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 name="Rectangle 4146">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9" name="Rectangle 4148">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12191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1" name="Rectangle 4150">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3" name="Rectangle 4152">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 y="446494"/>
            <a:ext cx="4026023"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C6641-BDC7-81B3-0BA3-C54CEF8CDC5A}"/>
              </a:ext>
            </a:extLst>
          </p:cNvPr>
          <p:cNvSpPr>
            <a:spLocks noGrp="1"/>
          </p:cNvSpPr>
          <p:nvPr>
            <p:ph type="title"/>
          </p:nvPr>
        </p:nvSpPr>
        <p:spPr>
          <a:xfrm>
            <a:off x="1131740" y="548640"/>
            <a:ext cx="9928520" cy="1185332"/>
          </a:xfrm>
        </p:spPr>
        <p:txBody>
          <a:bodyPr vert="horz" lIns="91440" tIns="45720" rIns="91440" bIns="45720" rtlCol="0" anchor="b">
            <a:normAutofit/>
          </a:bodyPr>
          <a:lstStyle/>
          <a:p>
            <a:pPr algn="ctr"/>
            <a:r>
              <a:rPr lang="en-US" sz="4800" dirty="0">
                <a:solidFill>
                  <a:srgbClr val="FFFFFF"/>
                </a:solidFill>
                <a:latin typeface="Lucida Handwriting" panose="03010101010101010101" pitchFamily="66" charset="0"/>
              </a:rPr>
              <a:t>JUDICIAL AWARD WINNERS</a:t>
            </a:r>
          </a:p>
        </p:txBody>
      </p:sp>
      <p:pic>
        <p:nvPicPr>
          <p:cNvPr id="4098" name="Picture 2">
            <a:extLst>
              <a:ext uri="{FF2B5EF4-FFF2-40B4-BE49-F238E27FC236}">
                <a16:creationId xmlns:a16="http://schemas.microsoft.com/office/drawing/2014/main" id="{B1663D45-DA94-9B53-78D1-1AB423A54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271" r="8395"/>
          <a:stretch/>
        </p:blipFill>
        <p:spPr bwMode="auto">
          <a:xfrm>
            <a:off x="1135117" y="2201025"/>
            <a:ext cx="2216688" cy="31009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E9E6567-7588-2A43-5213-D21231A92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44" r="25944"/>
          <a:stretch/>
        </p:blipFill>
        <p:spPr bwMode="auto">
          <a:xfrm>
            <a:off x="3690680" y="2201016"/>
            <a:ext cx="2216688" cy="31010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B2CA0F2-F2AC-2E87-51D7-D656C6D7B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944" r="29444"/>
          <a:stretch/>
        </p:blipFill>
        <p:spPr bwMode="auto">
          <a:xfrm>
            <a:off x="6246243" y="2201017"/>
            <a:ext cx="2216688" cy="31010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925F76B-05F7-41E1-0A31-A5BE673FE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192" r="19196"/>
          <a:stretch/>
        </p:blipFill>
        <p:spPr bwMode="auto">
          <a:xfrm>
            <a:off x="8784025" y="2201017"/>
            <a:ext cx="2216688" cy="31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16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crush"/>
      </p:transition>
    </mc:Choice>
    <mc:Fallback>
      <p:transition spd="slow" advClick="0" advTm="12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1965</TotalTime>
  <Words>1982</Words>
  <Application>Microsoft Office PowerPoint</Application>
  <PresentationFormat>Widescreen</PresentationFormat>
  <Paragraphs>292</Paragraphs>
  <Slides>35</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Alasassy Caps</vt:lpstr>
      <vt:lpstr>Algerian</vt:lpstr>
      <vt:lpstr>Amasis MT Pro Light</vt:lpstr>
      <vt:lpstr>Aptos</vt:lpstr>
      <vt:lpstr>Aptos Black</vt:lpstr>
      <vt:lpstr>Aptos Display</vt:lpstr>
      <vt:lpstr>Arial</vt:lpstr>
      <vt:lpstr>Bahnschrift SemiBold Condensed</vt:lpstr>
      <vt:lpstr>Brush Script MT</vt:lpstr>
      <vt:lpstr>Calibri</vt:lpstr>
      <vt:lpstr>Congenial Black</vt:lpstr>
      <vt:lpstr>Crimson Text</vt:lpstr>
      <vt:lpstr>Lucida Handwriting</vt:lpstr>
      <vt:lpstr>Rockwell Extra Bold</vt:lpstr>
      <vt:lpstr>Office Theme</vt:lpstr>
      <vt:lpstr>PowerPoint Presentation</vt:lpstr>
      <vt:lpstr> Welcome to the 2024 Fall Conference  2024 marks the 35th Anniversary of The Ohio Association of Magistrates </vt:lpstr>
      <vt:lpstr>CHARTER MEMBERS of the OAM</vt:lpstr>
      <vt:lpstr>OAM Education Award Recipients The following individuals have been granted the OAM Education Award in recognition of their extraordinary contributions to the education of Ohio’s Judiciary</vt:lpstr>
      <vt:lpstr>Education Award Winners</vt:lpstr>
      <vt:lpstr>2009 BOARD</vt:lpstr>
      <vt:lpstr>OAM JUDICIAL AWARD The Award recognizes Magistrates who have been members of the OAM who have gone on to become Judge</vt:lpstr>
      <vt:lpstr>JUDICAL AWARD WINNERS</vt:lpstr>
      <vt:lpstr>JUDICIAL AWARD WINNERS</vt:lpstr>
      <vt:lpstr>2 0 1 4</vt:lpstr>
      <vt:lpstr>LIFE MEMBERS The OAM Board of Trustees has bestowed the Association’s highest honor on individuals whose contributions to the Board and the Association have gone above and beyond the call of duty!</vt:lpstr>
      <vt:lpstr>Life Members</vt:lpstr>
      <vt:lpstr>Life Members</vt:lpstr>
      <vt:lpstr>Life Members</vt:lpstr>
      <vt:lpstr>Life Members</vt:lpstr>
      <vt:lpstr>Life Members</vt:lpstr>
      <vt:lpstr>Life Members</vt:lpstr>
      <vt:lpstr>Life Members</vt:lpstr>
      <vt:lpstr>The Board of Trustees have bestowed Honorary Memberships upon non-members in recognition of their extraordinary contributions to the role of Magistrates in the State of Ohio</vt:lpstr>
      <vt:lpstr>2019 OAM BOARD</vt:lpstr>
      <vt:lpstr>PRESIDENT’S AWARD RECIPIENTS For Magistrates who provide outstanding contributions to the OAM</vt:lpstr>
      <vt:lpstr>COMMUNITY OUTREACH</vt:lpstr>
      <vt:lpstr>COMMUNITY OUTREACH BENEFICIARIES throughout the years</vt:lpstr>
      <vt:lpstr>DEDICATED  MAGISTRATES</vt:lpstr>
      <vt:lpstr>40+ YEARS OF SERVICE</vt:lpstr>
      <vt:lpstr>35+ YEARS OF SERVICE</vt:lpstr>
      <vt:lpstr>30+ YEARS OF SERVICE</vt:lpstr>
      <vt:lpstr>25+ YEARS OF SERVICE</vt:lpstr>
      <vt:lpstr>25+ YEARS OF SERVICE CONTINUED</vt:lpstr>
      <vt:lpstr>20+ YEARS OF SERVICE</vt:lpstr>
      <vt:lpstr>20+ YEARS OF SERVICE CONTINUED</vt:lpstr>
      <vt:lpstr>20+ YEARS OF SERVICE CONTINUED</vt:lpstr>
      <vt:lpstr>15+ YEARS OF SERVICE </vt:lpstr>
      <vt:lpstr>15+ YEARS OF SERVICE CONTINUED </vt:lpstr>
      <vt:lpstr>15+ YEARS OF SERVICE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Freeman</dc:creator>
  <cp:lastModifiedBy>Rachel A. Kassinger</cp:lastModifiedBy>
  <cp:revision>13</cp:revision>
  <cp:lastPrinted>2024-08-23T20:18:19Z</cp:lastPrinted>
  <dcterms:created xsi:type="dcterms:W3CDTF">2024-08-16T20:08:44Z</dcterms:created>
  <dcterms:modified xsi:type="dcterms:W3CDTF">2024-08-29T19:31:18Z</dcterms:modified>
</cp:coreProperties>
</file>